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A041"/>
    <a:srgbClr val="007750"/>
    <a:srgbClr val="CEDCAE"/>
    <a:srgbClr val="7AB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658" y="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>
            <a:noAutofit/>
          </a:bodyPr>
          <a:lstStyle>
            <a:lvl1pPr algn="r">
              <a:defRPr sz="5100"/>
            </a:lvl1pPr>
          </a:lstStyle>
          <a:p>
            <a:r>
              <a:rPr lang="pt-BR" dirty="0"/>
              <a:t>Título do Projeto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071670" y="2714626"/>
            <a:ext cx="6400800" cy="1314450"/>
          </a:xfrm>
        </p:spPr>
        <p:txBody>
          <a:bodyPr>
            <a:normAutofit/>
          </a:bodyPr>
          <a:lstStyle>
            <a:lvl1pPr marL="0" indent="0" algn="r">
              <a:buNone/>
              <a:defRPr sz="4100">
                <a:solidFill>
                  <a:srgbClr val="32A04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Subtítulo do Projeto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44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91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51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100" b="1"/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41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13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50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7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50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19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67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7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64CBB-C435-4DC2-A80E-7C9B19B79446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de cantos arredondados 6"/>
          <p:cNvSpPr/>
          <p:nvPr userDrawn="1"/>
        </p:nvSpPr>
        <p:spPr>
          <a:xfrm>
            <a:off x="0" y="4500576"/>
            <a:ext cx="6500826" cy="360000"/>
          </a:xfrm>
          <a:prstGeom prst="roundRect">
            <a:avLst/>
          </a:prstGeom>
          <a:solidFill>
            <a:srgbClr val="32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 userDrawn="1"/>
        </p:nvSpPr>
        <p:spPr>
          <a:xfrm>
            <a:off x="8143900" y="4500576"/>
            <a:ext cx="1000100" cy="360000"/>
          </a:xfrm>
          <a:prstGeom prst="roundRect">
            <a:avLst/>
          </a:prstGeom>
          <a:solidFill>
            <a:srgbClr val="32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 descr="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606477" y="4473585"/>
            <a:ext cx="1465985" cy="405151"/>
          </a:xfrm>
          <a:prstGeom prst="rect">
            <a:avLst/>
          </a:prstGeom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429652" y="4552950"/>
            <a:ext cx="614338" cy="304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ABB483A-07F3-4AC4-B578-082294D8B9B3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Retângulo de cantos arredondados 9"/>
          <p:cNvSpPr/>
          <p:nvPr userDrawn="1"/>
        </p:nvSpPr>
        <p:spPr>
          <a:xfrm>
            <a:off x="-357222" y="-18"/>
            <a:ext cx="1714512" cy="1714494"/>
          </a:xfrm>
          <a:prstGeom prst="roundRect">
            <a:avLst/>
          </a:prstGeom>
          <a:noFill/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 userDrawn="1"/>
        </p:nvSpPr>
        <p:spPr>
          <a:xfrm>
            <a:off x="714348" y="1000114"/>
            <a:ext cx="1285884" cy="1285884"/>
          </a:xfrm>
          <a:prstGeom prst="roundRect">
            <a:avLst/>
          </a:prstGeom>
          <a:noFill/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 userDrawn="1"/>
        </p:nvSpPr>
        <p:spPr>
          <a:xfrm>
            <a:off x="214282" y="1928808"/>
            <a:ext cx="1000132" cy="928694"/>
          </a:xfrm>
          <a:prstGeom prst="roundRect">
            <a:avLst/>
          </a:prstGeom>
          <a:noFill/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57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1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0</Words>
  <Application>Microsoft Office PowerPoint</Application>
  <PresentationFormat>Apresentação na tela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Gusthavo Bastos Pereira</dc:creator>
  <cp:lastModifiedBy>Vívian Nunes</cp:lastModifiedBy>
  <cp:revision>16</cp:revision>
  <dcterms:created xsi:type="dcterms:W3CDTF">2014-08-01T17:46:40Z</dcterms:created>
  <dcterms:modified xsi:type="dcterms:W3CDTF">2020-06-05T16:17:20Z</dcterms:modified>
</cp:coreProperties>
</file>