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2260C-C01F-4D6D-B87D-B20B4610BE84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A0555-D453-4755-B8B8-A6BED5B2DE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002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A9D3F11-8191-4D0E-85E1-5DF5A57369D1}" type="slidenum">
              <a:rPr lang="pt-BR" altLang="pt-BR" smtClean="0"/>
              <a:pPr eaLnBrk="1" hangingPunct="1">
                <a:defRPr/>
              </a:pPr>
              <a:t>1</a:t>
            </a:fld>
            <a:endParaRPr lang="pt-BR" altLang="pt-BR" smtClean="0"/>
          </a:p>
        </p:txBody>
      </p:sp>
      <p:sp>
        <p:nvSpPr>
          <p:cNvPr id="16389" name="Espaço Reservado para Rodapé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  <p:sp>
        <p:nvSpPr>
          <p:cNvPr id="16390" name="Espaço Reservado para Cabeçalho 5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t>11/09/2018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54868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 smtClean="0"/>
              <a:t>VII </a:t>
            </a:r>
            <a:r>
              <a:rPr lang="pt-BR" altLang="pt-BR" sz="2400" b="1" dirty="0"/>
              <a:t>SIC – Seminário de Iniciação Científica do IFMG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539552" y="1412776"/>
            <a:ext cx="806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Normas Gerais para Apresentação Oral:</a:t>
            </a:r>
          </a:p>
          <a:p>
            <a:pPr algn="just" eaLnBrk="0" hangingPunct="0">
              <a:defRPr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Tempo 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de apresentação: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mínimo 8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máximo 12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; haverá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5 minutos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extras aberto para perguntas ao final de cada apresentação oral. 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aluno deverá enviar anteriormente o arquivo contendo 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que irá apresentar nos formatos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ppt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e também no formato 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pptx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(2 arquivos). Caso não ocorra a entrega do arquivo no prazo estipulado o mesmo não poderá mais apresentar, sendo a conduta avaliada pelo Comitê Técnico-Científico. Casos excepcionais poderão ser avaliados pela Comissão Organizadora do evento.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 aluno deve utilizar como base este modelo de apresentação.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Não é permitido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retirar os logos e escritas inseridos no superior dos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assim como o rodapé.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Retire os slides com as Normas Gerais da apresentação</a:t>
            </a: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número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 slides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fica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critério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aluno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mas é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mportante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considerar o tempo de aproximadamente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1 minuto para cada </a:t>
            </a:r>
            <a:r>
              <a:rPr lang="pt-BR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na montagem da apresentação.</a:t>
            </a:r>
          </a:p>
          <a:p>
            <a:pPr algn="just" eaLnBrk="0" hangingPunct="0"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devem ser claros, priorizando, quando possível,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FIGURAS, ESQUEMAS, TABELAS, GRÁFICOS e QUADROS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. É permitido o uso de animações ou vídeos na apresentação, dentro do limite do tempo.</a:t>
            </a: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 startAt="5"/>
              <a:defRPr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-se,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sempre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necessário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referenciar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afirmações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hangingPunct="0">
              <a:buFont typeface="+mj-lt"/>
              <a:buAutoNum type="arabicPeriod"/>
              <a:defRPr/>
            </a:pP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65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3166187" y="2283803"/>
            <a:ext cx="54928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2699792" y="4149080"/>
            <a:ext cx="44847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aluno (a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Nome do Orientador(a)</a:t>
            </a:r>
          </a:p>
          <a:p>
            <a:r>
              <a:rPr lang="pt-BR" sz="3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Câmpus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</a:t>
            </a: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6720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3681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MATERIAIS E MÉTODOS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365C6824-9AA9-41F3-ADF3-42C481B6B8A4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5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RESULTADOS E DISCUSSÃO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DF89BA8-7B89-4C02-BBB7-AEFE7500399C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6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0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21070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9847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312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800" b="1" dirty="0"/>
              <a:t>CONTATOS</a:t>
            </a:r>
          </a:p>
        </p:txBody>
      </p:sp>
      <p:sp>
        <p:nvSpPr>
          <p:cNvPr id="6" name="Espaço Reservado para Número de Slide 1"/>
          <p:cNvSpPr txBox="1">
            <a:spLocks/>
          </p:cNvSpPr>
          <p:nvPr/>
        </p:nvSpPr>
        <p:spPr bwMode="auto">
          <a:xfrm>
            <a:off x="8604250" y="6524625"/>
            <a:ext cx="504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fld id="{D5A8A567-2426-4316-A91F-3A1E1DCEE296}" type="slidenum">
              <a:rPr lang="pt-BR" altLang="en-US" sz="1200">
                <a:solidFill>
                  <a:schemeClr val="bg1"/>
                </a:solidFill>
                <a:latin typeface="+mj-lt"/>
                <a:cs typeface="+mn-cs"/>
              </a:rPr>
              <a:pPr algn="r">
                <a:defRPr/>
              </a:pPr>
              <a:t>9</a:t>
            </a:fld>
            <a:endParaRPr lang="pt-BR" altLang="en-US" sz="1200" dirty="0">
              <a:solidFill>
                <a:schemeClr val="bg1"/>
              </a:solidFill>
              <a:latin typeface="+mj-lt"/>
              <a:cs typeface="+mn-cs"/>
            </a:endParaRPr>
          </a:p>
        </p:txBody>
      </p:sp>
      <p:sp>
        <p:nvSpPr>
          <p:cNvPr id="13318" name="CaixaDeTexto 7"/>
          <p:cNvSpPr txBox="1">
            <a:spLocks noChangeArrowheads="1"/>
          </p:cNvSpPr>
          <p:nvPr/>
        </p:nvSpPr>
        <p:spPr bwMode="auto">
          <a:xfrm>
            <a:off x="0" y="2339975"/>
            <a:ext cx="914558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dirty="0"/>
              <a:t>e-mail de contato do bolsista e/ou do orientador: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000" b="1" dirty="0"/>
              <a:t>(exemplo)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800" b="1" dirty="0"/>
              <a:t>a</a:t>
            </a:r>
            <a:r>
              <a:rPr lang="pt-BR" altLang="pt-BR" sz="3800" b="1" dirty="0" smtClean="0"/>
              <a:t>utor.orientador@gmail.com</a:t>
            </a:r>
            <a:endParaRPr lang="pt-BR" altLang="pt-BR" sz="3800" b="1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pt-BR" sz="1800" dirty="0"/>
          </a:p>
        </p:txBody>
      </p:sp>
    </p:spTree>
    <p:extLst>
      <p:ext uri="{BB962C8B-B14F-4D97-AF65-F5344CB8AC3E}">
        <p14:creationId xmlns:p14="http://schemas.microsoft.com/office/powerpoint/2010/main" val="157489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262</Words>
  <Application>Microsoft Office PowerPoint</Application>
  <PresentationFormat>Apresentação na tela (4:3)</PresentationFormat>
  <Paragraphs>32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LORENA VASCONCELOS DAVID</cp:lastModifiedBy>
  <cp:revision>13</cp:revision>
  <dcterms:created xsi:type="dcterms:W3CDTF">2014-08-01T17:46:40Z</dcterms:created>
  <dcterms:modified xsi:type="dcterms:W3CDTF">2018-09-11T16:25:30Z</dcterms:modified>
</cp:coreProperties>
</file>