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1374100" cy="302768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Arial Bold" charset="1" panose="020B080202020202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28691274"/>
            <a:ext cx="21387353" cy="1584726"/>
            <a:chOff x="0" y="0"/>
            <a:chExt cx="43199473" cy="320092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3199431" cy="3200860"/>
            </a:xfrm>
            <a:custGeom>
              <a:avLst/>
              <a:gdLst/>
              <a:ahLst/>
              <a:cxnLst/>
              <a:rect r="r" b="b" t="t" l="l"/>
              <a:pathLst>
                <a:path h="3200860" w="43199431">
                  <a:moveTo>
                    <a:pt x="0" y="0"/>
                  </a:moveTo>
                  <a:lnTo>
                    <a:pt x="43199431" y="0"/>
                  </a:lnTo>
                  <a:lnTo>
                    <a:pt x="43199431" y="3200860"/>
                  </a:lnTo>
                  <a:lnTo>
                    <a:pt x="0" y="3200860"/>
                  </a:lnTo>
                  <a:close/>
                </a:path>
              </a:pathLst>
            </a:custGeom>
            <a:solidFill>
              <a:srgbClr val="89BCCF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3276285" y="4461769"/>
            <a:ext cx="15384527" cy="981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b="true" sz="60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Digite aqui o título do seu trabalho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699581" y="6025110"/>
            <a:ext cx="12275018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20"/>
              </a:lnSpc>
            </a:pPr>
            <a:r>
              <a:rPr lang="en-US" sz="3600">
                <a:solidFill>
                  <a:srgbClr val="0D0D0D"/>
                </a:solidFill>
                <a:latin typeface="Poppins"/>
                <a:ea typeface="Poppins"/>
                <a:cs typeface="Poppins"/>
                <a:sym typeface="Poppins"/>
              </a:rPr>
              <a:t>Pessoa autora¹, Pessoa autora², Pessoa autora³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974557" y="7290115"/>
            <a:ext cx="11725066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05"/>
              </a:lnSpc>
            </a:pPr>
            <a:r>
              <a:rPr lang="en-US" b="true" sz="3004">
                <a:solidFill>
                  <a:srgbClr val="808080"/>
                </a:solidFill>
                <a:latin typeface="Poppins Bold"/>
                <a:ea typeface="Poppins Bold"/>
                <a:cs typeface="Poppins Bold"/>
                <a:sym typeface="Poppins Bold"/>
              </a:rPr>
              <a:t>1.</a:t>
            </a:r>
            <a:r>
              <a:rPr lang="en-US" sz="3004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 Instituição, </a:t>
            </a:r>
            <a:r>
              <a:rPr lang="en-US" b="true" sz="3004">
                <a:solidFill>
                  <a:srgbClr val="808080"/>
                </a:solidFill>
                <a:latin typeface="Poppins Bold"/>
                <a:ea typeface="Poppins Bold"/>
                <a:cs typeface="Poppins Bold"/>
                <a:sym typeface="Poppins Bold"/>
              </a:rPr>
              <a:t>2.</a:t>
            </a:r>
            <a:r>
              <a:rPr lang="en-US" sz="3004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 Instituição, </a:t>
            </a:r>
            <a:r>
              <a:rPr lang="en-US" b="true" sz="3004">
                <a:solidFill>
                  <a:srgbClr val="808080"/>
                </a:solidFill>
                <a:latin typeface="Poppins Bold"/>
                <a:ea typeface="Poppins Bold"/>
                <a:cs typeface="Poppins Bold"/>
                <a:sym typeface="Poppins Bold"/>
              </a:rPr>
              <a:t>3.</a:t>
            </a:r>
            <a:r>
              <a:rPr lang="en-US" sz="3004">
                <a:solidFill>
                  <a:srgbClr val="808080"/>
                </a:solidFill>
                <a:latin typeface="Poppins"/>
                <a:ea typeface="Poppins"/>
                <a:cs typeface="Poppins"/>
                <a:sym typeface="Poppins"/>
              </a:rPr>
              <a:t> Instituição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406834" y="9499596"/>
            <a:ext cx="8615743" cy="291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879"/>
              </a:lnSpc>
            </a:pPr>
            <a:r>
              <a:rPr lang="en-US" sz="2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Aenean volutpat et turpis vel venenatis. Praesent egestas mollis dui id egestas. Mauris eu est felis. Nunc lorem nulla, viverra a sodales sit amet, facilisis vel magna. Quisque ut ante accumsan, vehicula magna nec, rutrum lectus. Aliquam venenatis elit eu risus mollis porta. Cras a ex tortor. In hac habitasse platea dictumst. </a:t>
            </a:r>
          </a:p>
          <a:p>
            <a:pPr algn="just">
              <a:lnSpc>
                <a:spcPts val="2879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11406834" y="13961510"/>
            <a:ext cx="8615743" cy="291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879"/>
              </a:lnSpc>
            </a:pPr>
            <a:r>
              <a:rPr lang="en-US" sz="2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Aenean volutpat et turpis vel venenatis. Praesent egestas mollis dui id egestas. Mauris eu est felis. Nunc lorem nulla, viverra a sodales sit amet, facilisis vel magna. Quisque ut ante accumsan, vehicula magna nec, rutrum lectus. Aliquam venenatis elit eu risus mollis porta. Cras a ex tortor. In hac habitasse platea dictumst. </a:t>
            </a:r>
          </a:p>
          <a:p>
            <a:pPr algn="just">
              <a:lnSpc>
                <a:spcPts val="2879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383608" y="9501817"/>
            <a:ext cx="8615743" cy="291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879"/>
              </a:lnSpc>
            </a:pPr>
            <a:r>
              <a:rPr lang="en-US" sz="2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Aenean volutpat et turpis vel venenatis. Praesent egestas mollis dui id egestas. Mauris eu est felis. Nunc lorem nulla, viverra a sodalecs sit amet, facilisis vel magna. Quisque ut ante accumsan, vehicula magna nec, rutrum lectus. Aliquam venenatis elit eu risus mollis porta. Cras a ex tortor. In hac habitasse platea dictumst. </a:t>
            </a:r>
          </a:p>
          <a:p>
            <a:pPr algn="just">
              <a:lnSpc>
                <a:spcPts val="2879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1411445" y="8587636"/>
            <a:ext cx="6890351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b="true" sz="36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Resultados e Discussões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83608" y="8580903"/>
            <a:ext cx="5251748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b="true" sz="36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Introdução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1406834" y="12918898"/>
            <a:ext cx="8615742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b="true" sz="36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Conclusões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383608" y="12918898"/>
            <a:ext cx="5251748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b="true" sz="36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Desenvolvimento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1323257" y="17464632"/>
            <a:ext cx="8521141" cy="4482963"/>
            <a:chOff x="0" y="0"/>
            <a:chExt cx="17211517" cy="905496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7211548" cy="9054973"/>
            </a:xfrm>
            <a:custGeom>
              <a:avLst/>
              <a:gdLst/>
              <a:ahLst/>
              <a:cxnLst/>
              <a:rect r="r" b="b" t="t" l="l"/>
              <a:pathLst>
                <a:path h="9054973" w="17211548">
                  <a:moveTo>
                    <a:pt x="0" y="0"/>
                  </a:moveTo>
                  <a:lnTo>
                    <a:pt x="17211548" y="0"/>
                  </a:lnTo>
                  <a:lnTo>
                    <a:pt x="17211548" y="9054973"/>
                  </a:lnTo>
                  <a:lnTo>
                    <a:pt x="0" y="90549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TextBox 16" id="16"/>
          <p:cNvSpPr txBox="true"/>
          <p:nvPr/>
        </p:nvSpPr>
        <p:spPr>
          <a:xfrm rot="0">
            <a:off x="987956" y="22400562"/>
            <a:ext cx="8615743" cy="3948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51"/>
              </a:lnSpc>
            </a:pPr>
            <a:r>
              <a:rPr lang="en-US" b="true" sz="237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Figura 1 - Esquema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1435757" y="17486166"/>
            <a:ext cx="8615742" cy="58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20"/>
              </a:lnSpc>
            </a:pPr>
            <a:r>
              <a:rPr lang="en-US" b="true" sz="3600">
                <a:solidFill>
                  <a:srgbClr val="0D0D0D"/>
                </a:solidFill>
                <a:latin typeface="Poppins Bold"/>
                <a:ea typeface="Poppins Bold"/>
                <a:cs typeface="Poppins Bold"/>
                <a:sym typeface="Poppins Bold"/>
              </a:rPr>
              <a:t>Agradecimentos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4184904" y="645601"/>
            <a:ext cx="6570340" cy="1811869"/>
            <a:chOff x="0" y="0"/>
            <a:chExt cx="12618720" cy="3479800"/>
          </a:xfrm>
        </p:grpSpPr>
        <p:sp>
          <p:nvSpPr>
            <p:cNvPr name="Freeform 19" id="19" descr="copy_of_MarcaOBPositivo"/>
            <p:cNvSpPr/>
            <p:nvPr/>
          </p:nvSpPr>
          <p:spPr>
            <a:xfrm flipH="false" flipV="false" rot="0">
              <a:off x="0" y="0"/>
              <a:ext cx="12618720" cy="3479800"/>
            </a:xfrm>
            <a:custGeom>
              <a:avLst/>
              <a:gdLst/>
              <a:ahLst/>
              <a:cxnLst/>
              <a:rect r="r" b="b" t="t" l="l"/>
              <a:pathLst>
                <a:path h="3479800" w="12618720">
                  <a:moveTo>
                    <a:pt x="0" y="0"/>
                  </a:moveTo>
                  <a:lnTo>
                    <a:pt x="12618720" y="0"/>
                  </a:lnTo>
                  <a:lnTo>
                    <a:pt x="12618720" y="3479800"/>
                  </a:lnTo>
                  <a:lnTo>
                    <a:pt x="0" y="3479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1" r="0" b="-1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1383608" y="13990236"/>
            <a:ext cx="8615743" cy="291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879"/>
              </a:lnSpc>
            </a:pPr>
            <a:r>
              <a:rPr lang="en-US" sz="2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Aenean volutpat et turpis vel venenatis. Praesent egestas mollis dui id egestas. Mauris eu est felis. Nunc lorem nulla, viverra a sodales sit amet, facilisis vel magna. Quisque ut ante accumsan, vehicula magna nec, rutrum lectus. Aliquam venenatis elit eu risus mollis porta. Cras a ex tortor. In hac habitasse platea dictumst. </a:t>
            </a:r>
          </a:p>
          <a:p>
            <a:pPr algn="just">
              <a:lnSpc>
                <a:spcPts val="2879"/>
              </a:lnSpc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11435757" y="18567030"/>
            <a:ext cx="8615743" cy="2914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879"/>
              </a:lnSpc>
            </a:pPr>
            <a:r>
              <a:rPr lang="en-US" sz="2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Aenean volutpat et turpis vel venenatis. Praesent egestas mollis dui id egestas. Mauris eu est felis. Nunc lorem nulla, viverra a sodales sit amet, facilisis vel magna. Quisque ut ante accumsan, vehicula magna nec, rutrum lectus. Aliquam venenatis elit eu risus mollis porta. Cras a ex tortor. In hac habitasse platea dictumst. </a:t>
            </a:r>
          </a:p>
          <a:p>
            <a:pPr algn="just">
              <a:lnSpc>
                <a:spcPts val="2879"/>
              </a:lnSpc>
            </a:pPr>
          </a:p>
        </p:txBody>
      </p:sp>
      <p:grpSp>
        <p:nvGrpSpPr>
          <p:cNvPr name="Group 22" id="22"/>
          <p:cNvGrpSpPr/>
          <p:nvPr/>
        </p:nvGrpSpPr>
        <p:grpSpPr>
          <a:xfrm rot="0">
            <a:off x="0" y="3253739"/>
            <a:ext cx="21384000" cy="181961"/>
            <a:chOff x="0" y="0"/>
            <a:chExt cx="40198040" cy="34205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16891" y="16891"/>
              <a:ext cx="40164259" cy="308229"/>
            </a:xfrm>
            <a:custGeom>
              <a:avLst/>
              <a:gdLst/>
              <a:ahLst/>
              <a:cxnLst/>
              <a:rect r="r" b="b" t="t" l="l"/>
              <a:pathLst>
                <a:path h="308229" w="40164259">
                  <a:moveTo>
                    <a:pt x="0" y="0"/>
                  </a:moveTo>
                  <a:lnTo>
                    <a:pt x="40164259" y="0"/>
                  </a:lnTo>
                  <a:lnTo>
                    <a:pt x="40164259" y="308229"/>
                  </a:lnTo>
                  <a:lnTo>
                    <a:pt x="0" y="308229"/>
                  </a:lnTo>
                  <a:close/>
                </a:path>
              </a:pathLst>
            </a:custGeom>
            <a:solidFill>
              <a:srgbClr val="89BCCF"/>
            </a:solid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40198042" cy="342011"/>
            </a:xfrm>
            <a:custGeom>
              <a:avLst/>
              <a:gdLst/>
              <a:ahLst/>
              <a:cxnLst/>
              <a:rect r="r" b="b" t="t" l="l"/>
              <a:pathLst>
                <a:path h="342011" w="40198042">
                  <a:moveTo>
                    <a:pt x="16891" y="0"/>
                  </a:moveTo>
                  <a:lnTo>
                    <a:pt x="40181150" y="0"/>
                  </a:lnTo>
                  <a:cubicBezTo>
                    <a:pt x="40190548" y="0"/>
                    <a:pt x="40198042" y="7620"/>
                    <a:pt x="40198042" y="16891"/>
                  </a:cubicBezTo>
                  <a:lnTo>
                    <a:pt x="40198042" y="325120"/>
                  </a:lnTo>
                  <a:cubicBezTo>
                    <a:pt x="40198042" y="334518"/>
                    <a:pt x="40190421" y="342011"/>
                    <a:pt x="40181150" y="342011"/>
                  </a:cubicBezTo>
                  <a:lnTo>
                    <a:pt x="16891" y="342011"/>
                  </a:lnTo>
                  <a:cubicBezTo>
                    <a:pt x="7620" y="342011"/>
                    <a:pt x="0" y="334518"/>
                    <a:pt x="0" y="325120"/>
                  </a:cubicBezTo>
                  <a:lnTo>
                    <a:pt x="0" y="16891"/>
                  </a:lnTo>
                  <a:cubicBezTo>
                    <a:pt x="0" y="7620"/>
                    <a:pt x="7620" y="0"/>
                    <a:pt x="16891" y="0"/>
                  </a:cubicBezTo>
                  <a:moveTo>
                    <a:pt x="16891" y="33909"/>
                  </a:moveTo>
                  <a:lnTo>
                    <a:pt x="16891" y="16891"/>
                  </a:lnTo>
                  <a:lnTo>
                    <a:pt x="33909" y="16891"/>
                  </a:lnTo>
                  <a:lnTo>
                    <a:pt x="33909" y="325120"/>
                  </a:lnTo>
                  <a:lnTo>
                    <a:pt x="16891" y="325120"/>
                  </a:lnTo>
                  <a:lnTo>
                    <a:pt x="16891" y="308229"/>
                  </a:lnTo>
                  <a:lnTo>
                    <a:pt x="40181150" y="308229"/>
                  </a:lnTo>
                  <a:lnTo>
                    <a:pt x="40181150" y="325120"/>
                  </a:lnTo>
                  <a:lnTo>
                    <a:pt x="40164258" y="325120"/>
                  </a:lnTo>
                  <a:lnTo>
                    <a:pt x="40164258" y="16891"/>
                  </a:lnTo>
                  <a:lnTo>
                    <a:pt x="40181150" y="16891"/>
                  </a:lnTo>
                  <a:lnTo>
                    <a:pt x="40181150" y="33909"/>
                  </a:lnTo>
                  <a:lnTo>
                    <a:pt x="16891" y="33909"/>
                  </a:lnTo>
                  <a:close/>
                </a:path>
              </a:pathLst>
            </a:custGeom>
            <a:solidFill>
              <a:srgbClr val="E8E8E8"/>
            </a:solidFill>
          </p:spPr>
        </p:sp>
      </p:grpSp>
      <p:sp>
        <p:nvSpPr>
          <p:cNvPr name="TextBox 25" id="25"/>
          <p:cNvSpPr txBox="true"/>
          <p:nvPr/>
        </p:nvSpPr>
        <p:spPr>
          <a:xfrm rot="0">
            <a:off x="6720976" y="28879752"/>
            <a:ext cx="9022652" cy="1074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99"/>
              </a:lnSpc>
            </a:pPr>
            <a:r>
              <a:rPr lang="en-US" sz="2799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Projeto Integrador: Relatos de Extensão </a:t>
            </a:r>
          </a:p>
          <a:p>
            <a:pPr algn="ctr">
              <a:lnSpc>
                <a:spcPts val="4199"/>
              </a:lnSpc>
            </a:pPr>
            <a:r>
              <a:rPr lang="en-US" sz="2799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Curso Bacharelado em Sistemas de Informação </a:t>
            </a:r>
          </a:p>
        </p:txBody>
      </p:sp>
      <p:sp>
        <p:nvSpPr>
          <p:cNvPr name="Freeform 26" id="26" descr="WhatsApp Image 2024-12-03 at 16.42.48"/>
          <p:cNvSpPr/>
          <p:nvPr/>
        </p:nvSpPr>
        <p:spPr>
          <a:xfrm flipH="false" flipV="false" rot="0">
            <a:off x="440847" y="314521"/>
            <a:ext cx="6194510" cy="2377244"/>
          </a:xfrm>
          <a:custGeom>
            <a:avLst/>
            <a:gdLst/>
            <a:ahLst/>
            <a:cxnLst/>
            <a:rect r="r" b="b" t="t" l="l"/>
            <a:pathLst>
              <a:path h="2377244" w="6194510">
                <a:moveTo>
                  <a:pt x="0" y="0"/>
                </a:moveTo>
                <a:lnTo>
                  <a:pt x="6194509" y="0"/>
                </a:lnTo>
                <a:lnTo>
                  <a:pt x="6194509" y="2377243"/>
                </a:lnTo>
                <a:lnTo>
                  <a:pt x="0" y="23772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DAGsIh0RvzQ</dc:identifier>
  <dcterms:modified xsi:type="dcterms:W3CDTF">2011-08-01T06:04:30Z</dcterms:modified>
  <cp:revision>1</cp:revision>
  <dc:title>Modelo Poster -  WSI</dc:title>
</cp:coreProperties>
</file>