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7" r:id="rId4"/>
    <p:sldId id="258" r:id="rId5"/>
    <p:sldId id="263" r:id="rId6"/>
    <p:sldId id="259" r:id="rId7"/>
    <p:sldId id="264" r:id="rId8"/>
    <p:sldId id="260" r:id="rId9"/>
    <p:sldId id="262" r:id="rId10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535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566" y="-19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3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8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619-06E5-4189-A25F-C2416A75AB65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2185" y="140475"/>
            <a:ext cx="10390298" cy="7272808"/>
          </a:xfrm>
          <a:prstGeom prst="roundRect">
            <a:avLst>
              <a:gd name="adj" fmla="val 2583"/>
            </a:avLst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ixaDeTexto 3"/>
          <p:cNvSpPr txBox="1"/>
          <p:nvPr/>
        </p:nvSpPr>
        <p:spPr>
          <a:xfrm>
            <a:off x="3639654" y="3088313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 et fugias es aut </a:t>
            </a:r>
            <a:r>
              <a:rPr lang="fr-FR" sz="44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ullaut volorerum sit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19674" y="4644727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8" name="Picture 4" descr="C:\Users\Michel\Desktop\IFMG Remoto\PPP novo\element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31" y="6003197"/>
            <a:ext cx="721038" cy="8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51551" y="140475"/>
            <a:ext cx="10390298" cy="7272808"/>
          </a:xfrm>
          <a:prstGeom prst="roundRect">
            <a:avLst>
              <a:gd name="adj" fmla="val 2583"/>
            </a:avLst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311939" y="3716412"/>
            <a:ext cx="406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Divisória </a:t>
            </a:r>
            <a:r>
              <a:rPr lang="fr-FR" sz="72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2524" y="434798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79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\Desktop\IFMG Remoto\PPP novo\photos\iStock-11355816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-1" r="22638" b="-127"/>
          <a:stretch/>
        </p:blipFill>
        <p:spPr bwMode="auto">
          <a:xfrm>
            <a:off x="7189639" y="1488784"/>
            <a:ext cx="3503762" cy="60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6887" y="1488783"/>
            <a:ext cx="297760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testiu</a:t>
            </a:r>
          </a:p>
          <a:p>
            <a:endParaRPr lang="en-GB" b="1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6887" y="2772519"/>
            <a:ext cx="312162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GB" sz="1600" b="1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86740" y="2772519"/>
            <a:ext cx="312162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GB" sz="1600" b="1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566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chel\Desktop\IFMG Remoto\PPP novo\photos\iStock-10167798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r="29622" b="2307"/>
          <a:stretch/>
        </p:blipFill>
        <p:spPr bwMode="auto">
          <a:xfrm>
            <a:off x="3806686" y="1488783"/>
            <a:ext cx="3101008" cy="37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hel\Desktop\IFMG Remoto\PPP novo\photos\iStock-1133836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29996"/>
          <a:stretch/>
        </p:blipFill>
        <p:spPr bwMode="auto">
          <a:xfrm>
            <a:off x="7136296" y="1488783"/>
            <a:ext cx="3106947" cy="37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6887" y="2667147"/>
            <a:ext cx="2977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</a:t>
            </a:r>
            <a:r>
              <a:rPr lang="it-IT" sz="3600" b="1" baseline="30000" dirty="0" smtClean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testiu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50556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6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2767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90104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4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062315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12225" y="3837659"/>
            <a:ext cx="23044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466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ichel\Desktop\IFMG Remoto\PPP novo\photos\iStock-10167798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r="29622" b="2307"/>
          <a:stretch/>
        </p:blipFill>
        <p:spPr bwMode="auto">
          <a:xfrm>
            <a:off x="3806686" y="1488783"/>
            <a:ext cx="3101008" cy="37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Michel\Desktop\IFMG Remoto\PPP novo\photos\iStock-1133836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29996"/>
          <a:stretch/>
        </p:blipFill>
        <p:spPr bwMode="auto">
          <a:xfrm>
            <a:off x="7136296" y="1488783"/>
            <a:ext cx="3106947" cy="37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chel\Desktop\IFMG Remoto\PPP novo\photos\iStock-535476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-1" r="17376" b="651"/>
          <a:stretch/>
        </p:blipFill>
        <p:spPr bwMode="auto">
          <a:xfrm>
            <a:off x="470034" y="1476375"/>
            <a:ext cx="3099804" cy="37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50556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6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2767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90104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4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062315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20948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93159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25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ichel\Desktop\IFMG Remoto\PPP novo\photos\iStock-881542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b="11173"/>
          <a:stretch/>
        </p:blipFill>
        <p:spPr bwMode="auto">
          <a:xfrm>
            <a:off x="-391" y="1498722"/>
            <a:ext cx="6983397" cy="3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18908" y="1488783"/>
            <a:ext cx="2880320" cy="14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 smtClean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b="1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18908" y="3060551"/>
            <a:ext cx="28803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25871" y="5652839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1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1" y="5652839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398082" y="6241097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065419" y="5652839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4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9" y="5652839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737630" y="6241097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971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ichel\Desktop\IFMG Remoto\PPP novo\photos\iStock-10167798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-2" r="21028" b="4796"/>
          <a:stretch/>
        </p:blipFill>
        <p:spPr bwMode="auto">
          <a:xfrm>
            <a:off x="3258468" y="1488783"/>
            <a:ext cx="2548125" cy="23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ichel\Desktop\IFMG Remoto\PPP novo\photos\iStock-1133836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r="18170" b="4247"/>
          <a:stretch/>
        </p:blipFill>
        <p:spPr bwMode="auto">
          <a:xfrm>
            <a:off x="470035" y="4084284"/>
            <a:ext cx="2561252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ichel\Desktop\IFMG Remoto\PPP novo\photos\iStock-535476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-2" r="9538" b="1"/>
          <a:stretch/>
        </p:blipFill>
        <p:spPr bwMode="auto">
          <a:xfrm>
            <a:off x="470034" y="1476375"/>
            <a:ext cx="2561252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Michel\Desktop\IFMG Remoto\PPP novo\photos\iStock-8815421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2096" r="11062" b="3084"/>
          <a:stretch/>
        </p:blipFill>
        <p:spPr bwMode="auto">
          <a:xfrm>
            <a:off x="3258468" y="4084284"/>
            <a:ext cx="2548125" cy="23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066780" y="1468575"/>
            <a:ext cx="4626620" cy="4976306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ixaDeTexto 17"/>
          <p:cNvSpPr txBox="1"/>
          <p:nvPr/>
        </p:nvSpPr>
        <p:spPr>
          <a:xfrm>
            <a:off x="6498828" y="2124447"/>
            <a:ext cx="2880320" cy="14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b="1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498828" y="3696215"/>
            <a:ext cx="28803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</p:spTree>
    <p:extLst>
      <p:ext uri="{BB962C8B-B14F-4D97-AF65-F5344CB8AC3E}">
        <p14:creationId xmlns:p14="http://schemas.microsoft.com/office/powerpoint/2010/main" val="2788404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/>
          <p:cNvSpPr/>
          <p:nvPr/>
        </p:nvSpPr>
        <p:spPr>
          <a:xfrm>
            <a:off x="0" y="1515187"/>
            <a:ext cx="3557588" cy="6046075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97299" y="1548383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782345" y="2063279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524" y="1515187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524" y="3038032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524" y="4562043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524" y="6085470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/>
          <p:cNvSpPr txBox="1"/>
          <p:nvPr/>
        </p:nvSpPr>
        <p:spPr>
          <a:xfrm>
            <a:off x="4797299" y="3069070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4782345" y="3583966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797299" y="4569879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782345" y="5084775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4797299" y="6090566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4782345" y="6605462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8067273" y="1548383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8052319" y="2063279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498" y="1515187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498" y="3038032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498" y="4562043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498" y="6085470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ixaDeTexto 65"/>
          <p:cNvSpPr txBox="1"/>
          <p:nvPr/>
        </p:nvSpPr>
        <p:spPr>
          <a:xfrm>
            <a:off x="8067273" y="3069070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8052319" y="3583966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8067273" y="4569879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8052319" y="5084775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8067273" y="6090566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8052319" y="6605462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522164" y="306055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</a:t>
            </a:r>
            <a:r>
              <a:rPr lang="it-IT" sz="36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testiu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800257" y="4332229"/>
            <a:ext cx="23044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756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52185" y="140475"/>
            <a:ext cx="10390298" cy="7272808"/>
          </a:xfrm>
          <a:prstGeom prst="roundRect">
            <a:avLst>
              <a:gd name="adj" fmla="val 2583"/>
            </a:avLst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212546" y="3177803"/>
            <a:ext cx="4268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Fim da apresentação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2523" y="434798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3" descr="C:\Users\Michel\Desktop\IFMG Remoto\PPP novo\element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05" y="5940871"/>
            <a:ext cx="747190" cy="9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31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829</Words>
  <Application>Microsoft Office PowerPoint</Application>
  <PresentationFormat>Personalizar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</dc:creator>
  <cp:lastModifiedBy>Michel</cp:lastModifiedBy>
  <cp:revision>20</cp:revision>
  <dcterms:created xsi:type="dcterms:W3CDTF">2020-08-21T13:22:10Z</dcterms:created>
  <dcterms:modified xsi:type="dcterms:W3CDTF">2020-09-01T14:20:11Z</dcterms:modified>
</cp:coreProperties>
</file>