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400675" cy="5400675"/>
  <p:notesSz cx="6858000" cy="9144000"/>
  <p:defaultTextStyle>
    <a:defPPr>
      <a:defRPr lang="en-US"/>
    </a:defPPr>
    <a:lvl1pPr marL="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2844" y="-108"/>
      </p:cViewPr>
      <p:guideLst>
        <p:guide orient="horz" pos="1701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051" y="1677710"/>
            <a:ext cx="4590574" cy="115764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0101" y="3060382"/>
            <a:ext cx="3780473" cy="13801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20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016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3102" y="170022"/>
            <a:ext cx="717277" cy="362920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9395" y="170022"/>
            <a:ext cx="2063696" cy="362920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7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3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616" y="3470434"/>
            <a:ext cx="4590574" cy="1072634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26616" y="2289037"/>
            <a:ext cx="4590574" cy="1181397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78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9395" y="992624"/>
            <a:ext cx="1390487" cy="280660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39893" y="992624"/>
            <a:ext cx="1390486" cy="280660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02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034" y="216277"/>
            <a:ext cx="4860608" cy="90011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70034" y="1208901"/>
            <a:ext cx="2386236" cy="50381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70034" y="1712714"/>
            <a:ext cx="2386236" cy="311163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743468" y="1208901"/>
            <a:ext cx="2387173" cy="50381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743468" y="1712714"/>
            <a:ext cx="2387173" cy="311163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77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29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19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034" y="215027"/>
            <a:ext cx="1776785" cy="91511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1514" y="215028"/>
            <a:ext cx="3019127" cy="460932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70034" y="1130142"/>
            <a:ext cx="1776785" cy="3694212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34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8570" y="3780473"/>
            <a:ext cx="3240405" cy="44630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58570" y="482560"/>
            <a:ext cx="3240405" cy="3240405"/>
          </a:xfrm>
        </p:spPr>
        <p:txBody>
          <a:bodyPr/>
          <a:lstStyle>
            <a:lvl1pPr marL="0" indent="0">
              <a:buNone/>
              <a:defRPr sz="2200"/>
            </a:lvl1pPr>
            <a:lvl2pPr marL="308610" indent="0">
              <a:buNone/>
              <a:defRPr sz="1900"/>
            </a:lvl2pPr>
            <a:lvl3pPr marL="617220" indent="0">
              <a:buNone/>
              <a:defRPr sz="1600"/>
            </a:lvl3pPr>
            <a:lvl4pPr marL="925830" indent="0">
              <a:buNone/>
              <a:defRPr sz="1400"/>
            </a:lvl4pPr>
            <a:lvl5pPr marL="1234440" indent="0">
              <a:buNone/>
              <a:defRPr sz="1400"/>
            </a:lvl5pPr>
            <a:lvl6pPr marL="1543050" indent="0">
              <a:buNone/>
              <a:defRPr sz="1400"/>
            </a:lvl6pPr>
            <a:lvl7pPr marL="1851660" indent="0">
              <a:buNone/>
              <a:defRPr sz="1400"/>
            </a:lvl7pPr>
            <a:lvl8pPr marL="2160270" indent="0">
              <a:buNone/>
              <a:defRPr sz="1400"/>
            </a:lvl8pPr>
            <a:lvl9pPr marL="2468880" indent="0">
              <a:buNone/>
              <a:defRPr sz="14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58570" y="4226779"/>
            <a:ext cx="3240405" cy="633829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184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70034" y="216277"/>
            <a:ext cx="4860608" cy="900113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70034" y="1260158"/>
            <a:ext cx="4860608" cy="3564196"/>
          </a:xfrm>
          <a:prstGeom prst="rect">
            <a:avLst/>
          </a:prstGeom>
        </p:spPr>
        <p:txBody>
          <a:bodyPr vert="horz" lIns="61722" tIns="30861" rIns="61722" bIns="30861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70034" y="5005626"/>
            <a:ext cx="1260158" cy="287536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46534-6460-4AC0-9572-0271BF86CFD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845231" y="5005626"/>
            <a:ext cx="1710214" cy="287536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70484" y="5005626"/>
            <a:ext cx="1260158" cy="287536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FDDDC-80FD-482D-A5C7-D537B2F8BFF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85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1722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61722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1491" indent="-192881" algn="l" defTabSz="61722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chel\Desktop\IFMG Remoto\Napnee\templates\mídias sociais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00675" cy="540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ichel\Desktop\IFMG Remoto\Napnee\templates\I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73" y="252065"/>
            <a:ext cx="1775474" cy="972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745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</dc:creator>
  <cp:lastModifiedBy>Michel</cp:lastModifiedBy>
  <cp:revision>1</cp:revision>
  <dcterms:created xsi:type="dcterms:W3CDTF">2020-09-23T12:51:15Z</dcterms:created>
  <dcterms:modified xsi:type="dcterms:W3CDTF">2020-09-23T12:52:26Z</dcterms:modified>
</cp:coreProperties>
</file>