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9144000" cy="6858000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634" y="-918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ichel\Desktop\IFMG Remoto\Napnee\templates\Plac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1812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ichel\Desktop\IFMG Remoto\Napnee\templates\ID_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96" y="6716797"/>
            <a:ext cx="4510056" cy="6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4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8775" y="302803"/>
            <a:ext cx="2606516" cy="645157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9227" y="302803"/>
            <a:ext cx="7641326" cy="645157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5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1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3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9227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81371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2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2" y="1692534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2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4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6" cy="128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3"/>
            <a:ext cx="5977908" cy="645332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6"/>
            <a:ext cx="3518056" cy="5172115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6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7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1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8D39-C117-451B-8EDD-E90045A570F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4" y="7008173"/>
            <a:ext cx="2495127" cy="402568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</dc:creator>
  <cp:lastModifiedBy>Michel</cp:lastModifiedBy>
  <cp:revision>5</cp:revision>
  <dcterms:created xsi:type="dcterms:W3CDTF">2020-09-22T14:49:18Z</dcterms:created>
  <dcterms:modified xsi:type="dcterms:W3CDTF">2020-09-22T15:15:44Z</dcterms:modified>
</cp:coreProperties>
</file>