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32404050" cy="43205400"/>
  <p:notesSz cx="7004050" cy="929005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39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39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39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39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39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39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39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39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39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9996"/>
    <a:srgbClr val="416F42"/>
    <a:srgbClr val="48ABA6"/>
    <a:srgbClr val="006666"/>
    <a:srgbClr val="FFFF00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7797" autoAdjust="0"/>
  </p:normalViewPr>
  <p:slideViewPr>
    <p:cSldViewPr>
      <p:cViewPr varScale="1">
        <p:scale>
          <a:sx n="17" d="100"/>
          <a:sy n="17" d="100"/>
        </p:scale>
        <p:origin x="3792" y="144"/>
      </p:cViewPr>
      <p:guideLst>
        <p:guide orient="horz" pos="13608"/>
        <p:guide pos="102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300" cy="465138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967163" y="0"/>
            <a:ext cx="3035300" cy="465138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8746CA90-6D4D-45DE-B03A-04082DA2DD8E}" type="datetimeFigureOut">
              <a:rPr lang="pt-BR"/>
              <a:pPr>
                <a:defRPr/>
              </a:pPr>
              <a:t>24/06/2019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195513" y="696913"/>
            <a:ext cx="2613025" cy="3482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04" tIns="46552" rIns="93104" bIns="46552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00088" y="4413250"/>
            <a:ext cx="5603875" cy="4179888"/>
          </a:xfrm>
          <a:prstGeom prst="rect">
            <a:avLst/>
          </a:prstGeom>
        </p:spPr>
        <p:txBody>
          <a:bodyPr vert="horz" lIns="93104" tIns="46552" rIns="93104" bIns="46552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823325"/>
            <a:ext cx="3035300" cy="465138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967163" y="8823325"/>
            <a:ext cx="3035300" cy="465138"/>
          </a:xfrm>
          <a:prstGeom prst="rect">
            <a:avLst/>
          </a:prstGeom>
        </p:spPr>
        <p:txBody>
          <a:bodyPr vert="horz" wrap="square" lIns="93104" tIns="46552" rIns="93104" bIns="4655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32B01BE-9C7D-4615-AC2E-9E7561B7F19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  <p:sp>
        <p:nvSpPr>
          <p:cNvPr id="410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28775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391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51113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08313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65513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22713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3F64692-A042-4458-A4C6-DC31512A8074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pt-BR" altLang="pt-BR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6" y="13421680"/>
            <a:ext cx="27543443" cy="9261157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F702F-6650-47C9-A7B6-B4095E30C80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74663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BD9EC-8760-48F3-B4DD-A9C23FDA2C6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83124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4438" y="1730217"/>
            <a:ext cx="7290911" cy="36866608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18703" y="1730217"/>
            <a:ext cx="21731716" cy="36866608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E67FE-DA95-4920-A5FA-122A1BAC782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26605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98D37-9E08-4AB9-AC3B-A46ECECD7BA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20045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322" y="27763470"/>
            <a:ext cx="27543443" cy="858107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322" y="18312292"/>
            <a:ext cx="27543443" cy="9451181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B1E78C-A66D-4BB3-B298-A4F17FC9FB6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04394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18705" y="10079261"/>
            <a:ext cx="14511313" cy="2851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74034" y="10079261"/>
            <a:ext cx="14511314" cy="2851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92754-49BF-41C9-BDAF-42D0D6F3EF5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37704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3" y="1730216"/>
            <a:ext cx="29163645" cy="72009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2" y="9671211"/>
            <a:ext cx="14317790" cy="403050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2" y="13701713"/>
            <a:ext cx="14317790" cy="248931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1558" y="9671211"/>
            <a:ext cx="14322290" cy="403050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1558" y="13701713"/>
            <a:ext cx="14322290" cy="248931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12352-32C5-47FF-ADD1-A791233ECF2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094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345BD-D9E4-4CE2-BB7D-CC406527B57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13021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E2B0B-8530-4F87-9B3B-62DC16B7B31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12200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3" y="1720215"/>
            <a:ext cx="10660332" cy="73209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4" y="1720218"/>
            <a:ext cx="18114764" cy="3687460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3" y="9041132"/>
            <a:ext cx="10660332" cy="2955369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80B6E-E8E6-467F-A21D-C260E4FD2E2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53406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794" y="30243780"/>
            <a:ext cx="19442430" cy="357044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794" y="3860483"/>
            <a:ext cx="19442430" cy="259232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794" y="33814226"/>
            <a:ext cx="19442430" cy="507063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07B0E-11B0-4A53-B5DA-5F7AE2A2AFC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50177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19250" y="1730375"/>
            <a:ext cx="29165550" cy="720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26320" tIns="113164" rIns="226320" bIns="11316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19250" y="10079038"/>
            <a:ext cx="29165550" cy="2851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26320" tIns="113164" rIns="226320" bIns="1131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19250" y="39349363"/>
            <a:ext cx="7562850" cy="299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26320" tIns="113164" rIns="226320" bIns="11316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37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066463" y="39349363"/>
            <a:ext cx="10271125" cy="299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26320" tIns="113164" rIns="226320" bIns="11316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37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221950" y="39349363"/>
            <a:ext cx="7562850" cy="299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26320" tIns="113164" rIns="226320" bIns="11316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3700"/>
            </a:lvl1pPr>
          </a:lstStyle>
          <a:p>
            <a:pPr>
              <a:defRPr/>
            </a:pPr>
            <a:fld id="{802A2880-DA18-402A-AEB4-793F91718B7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257425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257425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2"/>
          </a:solidFill>
          <a:latin typeface="Arial" charset="0"/>
        </a:defRPr>
      </a:lvl2pPr>
      <a:lvl3pPr algn="ctr" defTabSz="2257425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2"/>
          </a:solidFill>
          <a:latin typeface="Arial" charset="0"/>
        </a:defRPr>
      </a:lvl3pPr>
      <a:lvl4pPr algn="ctr" defTabSz="2257425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2"/>
          </a:solidFill>
          <a:latin typeface="Arial" charset="0"/>
        </a:defRPr>
      </a:lvl4pPr>
      <a:lvl5pPr algn="ctr" defTabSz="2257425" rtl="0" eaLnBrk="0" fontAlgn="base" hangingPunct="0">
        <a:spcBef>
          <a:spcPct val="0"/>
        </a:spcBef>
        <a:spcAft>
          <a:spcPct val="0"/>
        </a:spcAft>
        <a:defRPr sz="11200">
          <a:solidFill>
            <a:schemeClr val="tx2"/>
          </a:solidFill>
          <a:latin typeface="Arial" charset="0"/>
        </a:defRPr>
      </a:lvl5pPr>
      <a:lvl6pPr marL="457200" algn="ctr" defTabSz="2257425" rtl="0" fontAlgn="base">
        <a:spcBef>
          <a:spcPct val="0"/>
        </a:spcBef>
        <a:spcAft>
          <a:spcPct val="0"/>
        </a:spcAft>
        <a:defRPr sz="11200">
          <a:solidFill>
            <a:schemeClr val="tx2"/>
          </a:solidFill>
          <a:latin typeface="Arial" charset="0"/>
        </a:defRPr>
      </a:lvl6pPr>
      <a:lvl7pPr marL="914400" algn="ctr" defTabSz="2257425" rtl="0" fontAlgn="base">
        <a:spcBef>
          <a:spcPct val="0"/>
        </a:spcBef>
        <a:spcAft>
          <a:spcPct val="0"/>
        </a:spcAft>
        <a:defRPr sz="11200">
          <a:solidFill>
            <a:schemeClr val="tx2"/>
          </a:solidFill>
          <a:latin typeface="Arial" charset="0"/>
        </a:defRPr>
      </a:lvl7pPr>
      <a:lvl8pPr marL="1371600" algn="ctr" defTabSz="2257425" rtl="0" fontAlgn="base">
        <a:spcBef>
          <a:spcPct val="0"/>
        </a:spcBef>
        <a:spcAft>
          <a:spcPct val="0"/>
        </a:spcAft>
        <a:defRPr sz="11200">
          <a:solidFill>
            <a:schemeClr val="tx2"/>
          </a:solidFill>
          <a:latin typeface="Arial" charset="0"/>
        </a:defRPr>
      </a:lvl8pPr>
      <a:lvl9pPr marL="1828800" algn="ctr" defTabSz="2257425" rtl="0" fontAlgn="base">
        <a:spcBef>
          <a:spcPct val="0"/>
        </a:spcBef>
        <a:spcAft>
          <a:spcPct val="0"/>
        </a:spcAft>
        <a:defRPr sz="11200">
          <a:solidFill>
            <a:schemeClr val="tx2"/>
          </a:solidFill>
          <a:latin typeface="Arial" charset="0"/>
        </a:defRPr>
      </a:lvl9pPr>
    </p:titleStyle>
    <p:bodyStyle>
      <a:lvl1pPr marL="847725" indent="-847725" algn="l" defTabSz="2257425" rtl="0" eaLnBrk="0" fontAlgn="base" hangingPunct="0">
        <a:spcBef>
          <a:spcPct val="20000"/>
        </a:spcBef>
        <a:spcAft>
          <a:spcPct val="0"/>
        </a:spcAft>
        <a:buChar char="•"/>
        <a:defRPr sz="7800">
          <a:solidFill>
            <a:schemeClr val="tx1"/>
          </a:solidFill>
          <a:latin typeface="+mn-lt"/>
          <a:ea typeface="+mn-ea"/>
          <a:cs typeface="+mn-cs"/>
        </a:defRPr>
      </a:lvl1pPr>
      <a:lvl2pPr marL="1841500" indent="-708025" algn="l" defTabSz="2257425" rtl="0" eaLnBrk="0" fontAlgn="base" hangingPunct="0">
        <a:spcBef>
          <a:spcPct val="20000"/>
        </a:spcBef>
        <a:spcAft>
          <a:spcPct val="0"/>
        </a:spcAft>
        <a:buChar char="–"/>
        <a:defRPr sz="6800">
          <a:solidFill>
            <a:schemeClr val="tx1"/>
          </a:solidFill>
          <a:latin typeface="+mn-lt"/>
        </a:defRPr>
      </a:lvl2pPr>
      <a:lvl3pPr marL="2828925" indent="-571500" algn="l" defTabSz="2257425" rtl="0" eaLnBrk="0" fontAlgn="base" hangingPunct="0">
        <a:spcBef>
          <a:spcPct val="20000"/>
        </a:spcBef>
        <a:spcAft>
          <a:spcPct val="0"/>
        </a:spcAft>
        <a:buChar char="•"/>
        <a:defRPr sz="5800">
          <a:solidFill>
            <a:schemeClr val="tx1"/>
          </a:solidFill>
          <a:latin typeface="+mn-lt"/>
        </a:defRPr>
      </a:lvl3pPr>
      <a:lvl4pPr marL="3962400" indent="-569913" algn="l" defTabSz="2257425" rtl="0" eaLnBrk="0" fontAlgn="base" hangingPunct="0">
        <a:spcBef>
          <a:spcPct val="20000"/>
        </a:spcBef>
        <a:spcAft>
          <a:spcPct val="0"/>
        </a:spcAft>
        <a:buChar char="–"/>
        <a:defRPr sz="4800">
          <a:solidFill>
            <a:schemeClr val="tx1"/>
          </a:solidFill>
          <a:latin typeface="+mn-lt"/>
        </a:defRPr>
      </a:lvl4pPr>
      <a:lvl5pPr marL="5091113" indent="-566738" algn="l" defTabSz="2257425" rtl="0" eaLnBrk="0" fontAlgn="base" hangingPunct="0">
        <a:spcBef>
          <a:spcPct val="20000"/>
        </a:spcBef>
        <a:spcAft>
          <a:spcPct val="0"/>
        </a:spcAft>
        <a:buChar char="»"/>
        <a:defRPr sz="4800">
          <a:solidFill>
            <a:schemeClr val="tx1"/>
          </a:solidFill>
          <a:latin typeface="+mn-lt"/>
        </a:defRPr>
      </a:lvl5pPr>
      <a:lvl6pPr marL="5548313" indent="-566738" algn="l" defTabSz="2257425" rtl="0" fontAlgn="base">
        <a:spcBef>
          <a:spcPct val="20000"/>
        </a:spcBef>
        <a:spcAft>
          <a:spcPct val="0"/>
        </a:spcAft>
        <a:buChar char="»"/>
        <a:defRPr sz="4800">
          <a:solidFill>
            <a:schemeClr val="tx1"/>
          </a:solidFill>
          <a:latin typeface="+mn-lt"/>
        </a:defRPr>
      </a:lvl6pPr>
      <a:lvl7pPr marL="6005513" indent="-566738" algn="l" defTabSz="2257425" rtl="0" fontAlgn="base">
        <a:spcBef>
          <a:spcPct val="20000"/>
        </a:spcBef>
        <a:spcAft>
          <a:spcPct val="0"/>
        </a:spcAft>
        <a:buChar char="»"/>
        <a:defRPr sz="4800">
          <a:solidFill>
            <a:schemeClr val="tx1"/>
          </a:solidFill>
          <a:latin typeface="+mn-lt"/>
        </a:defRPr>
      </a:lvl7pPr>
      <a:lvl8pPr marL="6462713" indent="-566738" algn="l" defTabSz="2257425" rtl="0" fontAlgn="base">
        <a:spcBef>
          <a:spcPct val="20000"/>
        </a:spcBef>
        <a:spcAft>
          <a:spcPct val="0"/>
        </a:spcAft>
        <a:buChar char="»"/>
        <a:defRPr sz="4800">
          <a:solidFill>
            <a:schemeClr val="tx1"/>
          </a:solidFill>
          <a:latin typeface="+mn-lt"/>
        </a:defRPr>
      </a:lvl8pPr>
      <a:lvl9pPr marL="6919913" indent="-566738" algn="l" defTabSz="2257425" rtl="0" fontAlgn="base">
        <a:spcBef>
          <a:spcPct val="20000"/>
        </a:spcBef>
        <a:spcAft>
          <a:spcPct val="0"/>
        </a:spcAft>
        <a:buChar char="»"/>
        <a:defRPr sz="48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485775" y="9907588"/>
            <a:ext cx="15359063" cy="125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226320" tIns="113164" rIns="226320" bIns="113164" anchor="ctr"/>
          <a:lstStyle/>
          <a:p>
            <a:pPr algn="ctr" defTabSz="1433513" eaLnBrk="1" hangingPunct="1">
              <a:defRPr/>
            </a:pPr>
            <a:r>
              <a:rPr lang="pt-BR" sz="6000" b="1" dirty="0">
                <a:solidFill>
                  <a:srgbClr val="4399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+mn-cs"/>
              </a:rPr>
              <a:t>Apresentação: tema e problema  </a:t>
            </a:r>
          </a:p>
        </p:txBody>
      </p:sp>
      <p:sp>
        <p:nvSpPr>
          <p:cNvPr id="3075" name="Rectangle 12"/>
          <p:cNvSpPr>
            <a:spLocks noChangeArrowheads="1"/>
          </p:cNvSpPr>
          <p:nvPr/>
        </p:nvSpPr>
        <p:spPr bwMode="auto">
          <a:xfrm>
            <a:off x="485775" y="9721850"/>
            <a:ext cx="15430500" cy="29954538"/>
          </a:xfrm>
          <a:prstGeom prst="rect">
            <a:avLst/>
          </a:prstGeom>
          <a:noFill/>
          <a:ln w="88900">
            <a:solidFill>
              <a:srgbClr val="43999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6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3900">
              <a:solidFill>
                <a:srgbClr val="48ABA6"/>
              </a:solidFill>
            </a:endParaRPr>
          </a:p>
        </p:txBody>
      </p:sp>
      <p:sp>
        <p:nvSpPr>
          <p:cNvPr id="3076" name="Text Box 50"/>
          <p:cNvSpPr txBox="1">
            <a:spLocks noChangeArrowheads="1"/>
          </p:cNvSpPr>
          <p:nvPr/>
        </p:nvSpPr>
        <p:spPr bwMode="auto">
          <a:xfrm>
            <a:off x="985838" y="11744325"/>
            <a:ext cx="14358937" cy="148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762" tIns="48381" rIns="96762" bIns="48381">
            <a:spAutoFit/>
          </a:bodyPr>
          <a:lstStyle>
            <a:lvl1pPr>
              <a:spcBef>
                <a:spcPct val="20000"/>
              </a:spcBef>
              <a:buChar char="•"/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6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pt-BR" sz="3600"/>
              <a:t>	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endParaRPr lang="pt-BR" altLang="pt-BR" sz="3600"/>
          </a:p>
        </p:txBody>
      </p:sp>
      <p:sp>
        <p:nvSpPr>
          <p:cNvPr id="7235" name="Rectangle 67"/>
          <p:cNvSpPr>
            <a:spLocks noChangeArrowheads="1"/>
          </p:cNvSpPr>
          <p:nvPr/>
        </p:nvSpPr>
        <p:spPr bwMode="auto">
          <a:xfrm>
            <a:off x="485775" y="25746075"/>
            <a:ext cx="15359063" cy="1344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226320" tIns="113164" rIns="226320" bIns="113164" anchor="ctr"/>
          <a:lstStyle/>
          <a:p>
            <a:pPr algn="ctr" defTabSz="1433513" eaLnBrk="1" hangingPunct="1">
              <a:defRPr/>
            </a:pPr>
            <a:endParaRPr lang="pt-BR" sz="6000" b="1" dirty="0">
              <a:solidFill>
                <a:srgbClr val="416F4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7237" name="Rectangle 69"/>
          <p:cNvSpPr>
            <a:spLocks noChangeArrowheads="1"/>
          </p:cNvSpPr>
          <p:nvPr/>
        </p:nvSpPr>
        <p:spPr bwMode="auto">
          <a:xfrm>
            <a:off x="16316325" y="22567900"/>
            <a:ext cx="15716250" cy="1344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226320" tIns="113164" rIns="226320" bIns="113164" anchor="ctr"/>
          <a:lstStyle/>
          <a:p>
            <a:pPr algn="ctr" defTabSz="1433513" eaLnBrk="1" hangingPunct="1">
              <a:defRPr/>
            </a:pPr>
            <a:r>
              <a:rPr lang="pt-BR" sz="6000" b="1" dirty="0">
                <a:solidFill>
                  <a:srgbClr val="48ABA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+mn-cs"/>
              </a:rPr>
              <a:t>Resultados e discussões </a:t>
            </a:r>
          </a:p>
        </p:txBody>
      </p:sp>
      <p:sp>
        <p:nvSpPr>
          <p:cNvPr id="7238" name="Rectangle 70"/>
          <p:cNvSpPr>
            <a:spLocks noChangeArrowheads="1"/>
          </p:cNvSpPr>
          <p:nvPr/>
        </p:nvSpPr>
        <p:spPr bwMode="auto">
          <a:xfrm>
            <a:off x="16273463" y="35032950"/>
            <a:ext cx="15716250" cy="1344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226320" tIns="113164" rIns="226320" bIns="113164" anchor="ctr"/>
          <a:lstStyle/>
          <a:p>
            <a:pPr algn="ctr" defTabSz="1433513" eaLnBrk="1" hangingPunct="1">
              <a:defRPr/>
            </a:pPr>
            <a:r>
              <a:rPr lang="pt-BR" sz="6000" b="1" dirty="0">
                <a:solidFill>
                  <a:srgbClr val="48ABA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+mn-cs"/>
              </a:rPr>
              <a:t>Referências Bibliográficas</a:t>
            </a:r>
          </a:p>
        </p:txBody>
      </p:sp>
      <p:sp>
        <p:nvSpPr>
          <p:cNvPr id="3080" name="Text Box 73"/>
          <p:cNvSpPr txBox="1">
            <a:spLocks noChangeArrowheads="1"/>
          </p:cNvSpPr>
          <p:nvPr/>
        </p:nvSpPr>
        <p:spPr bwMode="auto">
          <a:xfrm>
            <a:off x="16844963" y="27532013"/>
            <a:ext cx="14617700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762" tIns="48381" rIns="96762" bIns="48381">
            <a:spAutoFit/>
          </a:bodyPr>
          <a:lstStyle>
            <a:lvl1pPr>
              <a:spcBef>
                <a:spcPct val="20000"/>
              </a:spcBef>
              <a:buChar char="•"/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6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pt-BR" sz="3600"/>
              <a:t>       </a:t>
            </a:r>
          </a:p>
        </p:txBody>
      </p:sp>
      <p:sp>
        <p:nvSpPr>
          <p:cNvPr id="3081" name="Rectangle 77"/>
          <p:cNvSpPr>
            <a:spLocks noChangeArrowheads="1"/>
          </p:cNvSpPr>
          <p:nvPr/>
        </p:nvSpPr>
        <p:spPr bwMode="auto">
          <a:xfrm>
            <a:off x="0" y="20558125"/>
            <a:ext cx="184150" cy="69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6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3900"/>
          </a:p>
        </p:txBody>
      </p:sp>
      <p:sp>
        <p:nvSpPr>
          <p:cNvPr id="3082" name="Rectangle 92"/>
          <p:cNvSpPr>
            <a:spLocks noChangeArrowheads="1"/>
          </p:cNvSpPr>
          <p:nvPr/>
        </p:nvSpPr>
        <p:spPr bwMode="auto">
          <a:xfrm>
            <a:off x="16844963" y="37695188"/>
            <a:ext cx="142906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6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3000"/>
              <a:t> </a:t>
            </a:r>
            <a:r>
              <a:rPr lang="pt-BR" altLang="pt-BR" sz="3200"/>
              <a:t> </a:t>
            </a:r>
          </a:p>
        </p:txBody>
      </p:sp>
      <p:sp>
        <p:nvSpPr>
          <p:cNvPr id="3083" name="Retângulo 43"/>
          <p:cNvSpPr>
            <a:spLocks noChangeArrowheads="1"/>
          </p:cNvSpPr>
          <p:nvPr/>
        </p:nvSpPr>
        <p:spPr bwMode="auto">
          <a:xfrm>
            <a:off x="8007350" y="1741488"/>
            <a:ext cx="1638935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6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7500" b="1"/>
              <a:t>Titulo da ação</a:t>
            </a:r>
            <a:endParaRPr lang="pt-BR" altLang="pt-BR" sz="7500"/>
          </a:p>
        </p:txBody>
      </p:sp>
      <p:sp>
        <p:nvSpPr>
          <p:cNvPr id="3084" name="Retângulo 44"/>
          <p:cNvSpPr>
            <a:spLocks noChangeArrowheads="1"/>
          </p:cNvSpPr>
          <p:nvPr/>
        </p:nvSpPr>
        <p:spPr bwMode="auto">
          <a:xfrm>
            <a:off x="8007350" y="3187700"/>
            <a:ext cx="1638935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6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4400"/>
              <a:t>Equipe: Autor</a:t>
            </a:r>
            <a:r>
              <a:rPr lang="pt-BR" altLang="pt-BR" sz="4400" b="1" baseline="30000"/>
              <a:t>(1)</a:t>
            </a:r>
            <a:r>
              <a:rPr lang="pt-BR" altLang="pt-BR" sz="4400"/>
              <a:t>; Autor</a:t>
            </a:r>
            <a:r>
              <a:rPr lang="pt-BR" altLang="pt-BR" sz="4400" b="1" baseline="30000"/>
              <a:t>(2)</a:t>
            </a:r>
            <a:r>
              <a:rPr lang="pt-BR" altLang="pt-BR" sz="4400"/>
              <a:t>; Autor</a:t>
            </a:r>
            <a:r>
              <a:rPr lang="pt-BR" altLang="pt-BR" sz="4400" b="1" baseline="30000"/>
              <a:t>(3)</a:t>
            </a:r>
          </a:p>
        </p:txBody>
      </p:sp>
      <p:sp>
        <p:nvSpPr>
          <p:cNvPr id="3085" name="Rectangle 12"/>
          <p:cNvSpPr>
            <a:spLocks noChangeArrowheads="1"/>
          </p:cNvSpPr>
          <p:nvPr/>
        </p:nvSpPr>
        <p:spPr bwMode="auto">
          <a:xfrm>
            <a:off x="16273463" y="9721850"/>
            <a:ext cx="15716250" cy="29954538"/>
          </a:xfrm>
          <a:prstGeom prst="rect">
            <a:avLst/>
          </a:prstGeom>
          <a:noFill/>
          <a:ln w="88900">
            <a:solidFill>
              <a:srgbClr val="43999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6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3900"/>
          </a:p>
        </p:txBody>
      </p:sp>
      <p:sp>
        <p:nvSpPr>
          <p:cNvPr id="3086" name="Text Box 50"/>
          <p:cNvSpPr txBox="1">
            <a:spLocks noChangeArrowheads="1"/>
          </p:cNvSpPr>
          <p:nvPr/>
        </p:nvSpPr>
        <p:spPr bwMode="auto">
          <a:xfrm>
            <a:off x="16702088" y="11377613"/>
            <a:ext cx="14787562" cy="120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762" tIns="48381" rIns="96762" bIns="48381">
            <a:spAutoFit/>
          </a:bodyPr>
          <a:lstStyle>
            <a:lvl1pPr>
              <a:spcBef>
                <a:spcPct val="20000"/>
              </a:spcBef>
              <a:buChar char="•"/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6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pt-BR" altLang="pt-BR" sz="3600"/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t-BR" altLang="pt-BR" sz="3600"/>
          </a:p>
        </p:txBody>
      </p:sp>
      <p:sp>
        <p:nvSpPr>
          <p:cNvPr id="3087" name="Retângulo 52"/>
          <p:cNvSpPr>
            <a:spLocks noChangeArrowheads="1"/>
          </p:cNvSpPr>
          <p:nvPr/>
        </p:nvSpPr>
        <p:spPr bwMode="auto">
          <a:xfrm>
            <a:off x="592138" y="40720963"/>
            <a:ext cx="15268575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>
              <a:spcBef>
                <a:spcPct val="20000"/>
              </a:spcBef>
              <a:buChar char="•"/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6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pt-BR" altLang="pt-BR" sz="2800"/>
              <a:t>Formação – campus/instituição – e-mail do autor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pt-BR" altLang="pt-BR" sz="2800"/>
              <a:t>Formação – campus/instituição – e-mail do autor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pt-BR" altLang="pt-BR" sz="2800"/>
              <a:t>Formação – campus/instituição – e-mail do autor</a:t>
            </a:r>
          </a:p>
        </p:txBody>
      </p:sp>
      <p:sp>
        <p:nvSpPr>
          <p:cNvPr id="3088" name="Retângulo 29"/>
          <p:cNvSpPr>
            <a:spLocks noChangeArrowheads="1"/>
          </p:cNvSpPr>
          <p:nvPr/>
        </p:nvSpPr>
        <p:spPr bwMode="auto">
          <a:xfrm>
            <a:off x="1057275" y="23602950"/>
            <a:ext cx="14401800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6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pt-BR" sz="4000"/>
              <a:t>	</a:t>
            </a:r>
            <a:endParaRPr lang="pt-BR" altLang="pt-BR" sz="3600"/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t-BR" altLang="pt-BR" sz="3600"/>
          </a:p>
        </p:txBody>
      </p:sp>
      <p:sp>
        <p:nvSpPr>
          <p:cNvPr id="31" name="Rectangle 11"/>
          <p:cNvSpPr>
            <a:spLocks noChangeArrowheads="1"/>
          </p:cNvSpPr>
          <p:nvPr/>
        </p:nvSpPr>
        <p:spPr bwMode="auto">
          <a:xfrm>
            <a:off x="339725" y="24142700"/>
            <a:ext cx="15287625" cy="200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226320" tIns="113164" rIns="226320" bIns="113164" anchor="ctr"/>
          <a:lstStyle/>
          <a:p>
            <a:pPr algn="ctr" defTabSz="1433513" eaLnBrk="1" hangingPunct="1">
              <a:defRPr/>
            </a:pPr>
            <a:r>
              <a:rPr lang="pt-BR" sz="6000" b="1" dirty="0">
                <a:solidFill>
                  <a:srgbClr val="48ABA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+mn-cs"/>
              </a:rPr>
              <a:t>Introdução</a:t>
            </a:r>
            <a:r>
              <a:rPr lang="pt-BR" sz="6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+mn-cs"/>
              </a:rPr>
              <a:t>  </a:t>
            </a:r>
          </a:p>
        </p:txBody>
      </p:sp>
      <p:sp>
        <p:nvSpPr>
          <p:cNvPr id="3090" name="Retângulo 34"/>
          <p:cNvSpPr>
            <a:spLocks noChangeArrowheads="1"/>
          </p:cNvSpPr>
          <p:nvPr/>
        </p:nvSpPr>
        <p:spPr bwMode="auto">
          <a:xfrm>
            <a:off x="985838" y="26746200"/>
            <a:ext cx="14401800" cy="507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6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pt-BR" sz="3600"/>
              <a:t>	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t-BR" altLang="pt-BR" sz="3600"/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t-BR" altLang="pt-BR" sz="3600"/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t-BR" altLang="pt-BR" sz="3600"/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t-BR" altLang="pt-BR" sz="3600"/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t-BR" altLang="pt-BR" sz="3600"/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t-BR" altLang="pt-BR" sz="3600"/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t-BR" altLang="pt-BR" sz="3600"/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t-BR" altLang="pt-BR" sz="3600"/>
          </a:p>
        </p:txBody>
      </p:sp>
      <p:sp>
        <p:nvSpPr>
          <p:cNvPr id="36" name="Rectangle 67"/>
          <p:cNvSpPr>
            <a:spLocks noChangeArrowheads="1"/>
          </p:cNvSpPr>
          <p:nvPr/>
        </p:nvSpPr>
        <p:spPr bwMode="auto">
          <a:xfrm>
            <a:off x="4849813" y="36968113"/>
            <a:ext cx="8064500" cy="134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226320" tIns="113164" rIns="226320" bIns="113164" anchor="ctr"/>
          <a:lstStyle/>
          <a:p>
            <a:pPr algn="ctr" defTabSz="1433513" eaLnBrk="1" hangingPunct="1">
              <a:defRPr/>
            </a:pPr>
            <a:endParaRPr lang="pt-BR" sz="60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37" name="Rectangle 67"/>
          <p:cNvSpPr>
            <a:spLocks noChangeArrowheads="1"/>
          </p:cNvSpPr>
          <p:nvPr/>
        </p:nvSpPr>
        <p:spPr bwMode="auto">
          <a:xfrm>
            <a:off x="19488150" y="9888538"/>
            <a:ext cx="10101263" cy="134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226320" tIns="113164" rIns="226320" bIns="113164" anchor="ctr"/>
          <a:lstStyle/>
          <a:p>
            <a:pPr algn="ctr" defTabSz="1433513" eaLnBrk="1" hangingPunct="1">
              <a:defRPr/>
            </a:pPr>
            <a:r>
              <a:rPr lang="pt-BR" sz="6000" b="1" dirty="0">
                <a:solidFill>
                  <a:srgbClr val="48ABA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+mn-cs"/>
              </a:rPr>
              <a:t>Desenvolvimento</a:t>
            </a:r>
          </a:p>
        </p:txBody>
      </p:sp>
      <p:sp>
        <p:nvSpPr>
          <p:cNvPr id="3093" name="AutoShape 16" descr="data:image/jpeg;base64,/9j/4AAQSkZJRgABAQAAAQABAAD/2wBDAAkGBwgHBgkIBwgKCgkLDRYPDQwMDRsUFRAWIB0iIiAdHx8kKDQsJCYxJx8fLT0tMTU3Ojo6Iys/RD84QzQ5Ojf/2wBDAQoKCg0MDRoPDxo3JR8lNzc3Nzc3Nzc3Nzc3Nzc3Nzc3Nzc3Nzc3Nzc3Nzc3Nzc3Nzc3Nzc3Nzc3Nzc3Nzc3Nzf/wAARCAA3AKkDASIAAhEBAxEB/8QAHAAAAgMBAQEBAAAAAAAAAAAAAAUEBgcDAgEI/8QARxAAAgEDBAADBAUGCwYHAAAAAQIDBAURAAYSIRMxQQcUIlEyYXGBlCM2dIKRkxUWFyRCUmJyobGyJjM0N1NWZHN1hJLB0f/EABoBAQADAQEBAAAAAAAAAAAAAAACAwQBBQb/xAAvEQABAwIEAwcDBQAAAAAAAAABAAIDBBEFEiExE2HRFEFRcZGxwSIygRU0QqHx/9oADAMBAAIRAxEAPwDcdZR7Y7ss9HR0sAlR4a08mzgEBGHofnrV9Yl7UjmoI/8AGP8A5Nr0cJ/ex+fwq5vsKR2Pau4r/RtV2pVkgWQxkvVcDyABPX3jUi47I3TbKGeurYlSnp4zJIy1fIhR59eutC9jY/2Ol745rJe/l0NV7e1JNb9uzzQ71rbkGZI2pXmjYOrEA5A78jr3RiEzqx0AygB1tj8fKz8NuQOWcNPKqljNLgd/TOrNU7H3XS0ElbNTsIYojK4Wpy4UDJ+EeZ+rX32a2L+HN0wmVM0lDipm+RYH8mv3sM/YpHrraoRdGvlYKmOH+CjCiwYbLcxnkSMeRyP/AI/XqeJ4maaURxAaC5v7Dn3rkUWYXK/NwmlIyJ5Mf3zqx2nZm57zb4q+3JG9NLngz1fEnBIPX2jUDdlmNg3HW20LxiR+cH1xN2v7Ox+rrUtrvJH7I+cNS1LIKefjUKe4jzb4vu89aK+sMUDJYbfURvzUY2AuIcs2ve1dy2KlFVcoJFp84aWKfxFT0GcdjPzxqDZLZdL7XGitbNJUCMy8Xm4DiCATk/WRrUNx3ansewai03C9RXi6VEMkSt0WfmTgkZOFUEdk+n3aqvsa/PR//T5f9ceq4a2Z1JJM5ou29jY2P4K6YxnAHeuH8ne8f+gn4warVyp661189BWyOlTTsFkVZSwBIB8/XojW07goxUXeY/x3nthIX+ZpLGvDofPvvz+/WJXOaaeuq5Kid6iXxXVpnOTJxPEMT65AGpYZVS1JJeRa2wBHvp6LkrAwaKw02yN11VHFWQU5eCWMSIwqhkqRkdZ+Wlm37PedxmUWcSTmJVZy03AANnHZP1HW5WCvipLJtunkwDV00ccZ/tCHlj9inS3b9rh2bT3SaTOK+7KsWfRZHVEA+oFjrzxjMtngtGb+OnOxVnAGmqx292q7WGqSluvKGZ08RVE/LK5x6H6tSbVtu/3e3PcaBGkpYywZzUBccfPonVj9tX5z0f6EP9basfsu/wCXVd/5tR/lrbLXyMoGVAAzEjy7+igIwZC3wWPCpkKB/Hk4kZyXI61ZrXsndd0pVqaameKJxlDU1BjLD5gdn9oGlexKWGu3LYqapUNC86llPkeKlgP2qNaT7VtwXWhulqtFrrHokqsGWZAM9uFHfoBkk4x6djV9bUyMqG08IFyL3OwA/wAXGMBaXOVDvu1Nx2CkFXdE40/IJ4kVTzAJ8sjo60f2Kuz7crC7MxFYfpHP9BdVzeO27/QbUnrK7djXS3o8TGnaHIcmRVUhyxIwTn7tWH2J/m3W/pp/0LrzK6fj4c5xIP1WuAR7qyNuWW3JaJo0aNfLrWjWI+1H/iT+mP8A5NrbtZnu3bs11rJvEoaiVFmZ0KBh55Gevt1roZ2wVDZX7BQkaXNsEk2Jvi1be249uroqppmmkflFGGXDYx3kaziCIRogKrzC4JA1dKrZlen+4tFYf1GOoDbSvI8rLXfum19BDi1DC972B136nbrzWcwyEAG2isWyN4WHa+25oMVMl1mLSyYhPEvjCLy+QAH+J1V7Puu90N1o62outfOscyvNE9S7I6k/GOJOPInHyONfW2pf/wCjZa/9y2uL7V3IPo2Sv/cHVTcRw8Oe4tcS/e4B9NV0xy6ck89o+47NuaShq7WtStTCGjl8WLiGjPY9fMH/AAJ1Jo95WyD2cz7caOp99emmiVggKZctjvPl38tVN9r7pHa2Ov8Aw51xfbW7h9GwXH8PqP6hh/CZFZ1mm426pw5bk6aqKiKn0FVfsGNWX2f32k25uFrhXrK0JpXhxEnJuTMhHXy+E6r525vL02/cfw+vP8XN6+lguH4bWqbG6OaMxuDrHy6qIge03C0m7bj9nd4rpK25WitmqZAA8nF1zgYHQcDy1QL09BLdKt7PE8NvZh7vG+eSrxGc5JPnn19dRf4ub19bBcPw2vS7c3nnvb9x/D6opsUoqf7C8jwJuPS666F7t7K7XXe9LLatrw29aham0zwyTF0AVlVCrBTn1yR9+mO6faJb7pU2cUUdWtNS1yVNT4kYBZV8gBnvs5+7Weptrd5+lYbgP/b67JtjdJ+lY6/8OdU9swy7Tldpfw7/AM+ilkl8QnPtD3FR7mvFPWW9Zkijp/DYTKAc8ifn9em+y96WyxbUqbTWJVNUSvKytHGCuGHXedVVNrbkP0rJX/uDrsu1L/8A0rLX/uDqx2I4e+BtOQ7KPLrzXBFIHZtLpNQTTUMlLPTvwqKdldHHoy9j7taTU732ruaihh3faJ1ni8pIcsATjPFlIYA47H1euqqm070fOy137ptTKXZtxY/lrPWgf3GGrKnFKCocHODg4bEaEf2jYpG7WTjde8dvVWy229YoKtUAhSHxEIVFSRW7LHJ6U6sPsT/Nut/TT/oXVdpNhxSEePaqwZIz8ci//etR29t+3bdpJKW1RPFDJJ4jB5GclsAebEn0GsFTWUnZDBBmuTfVTYx+fM5NdGjRrxVeqjtzdjXO3QXCrmt6RyU6SyU8Ds8sJYgAMPqJwdNajcdBBUS0/wDOJZ4pWieOGBnIZUSQ+Q8uMinP3efWin2/DT7ZgsUc0oigp0hSbrmOGOLeWM5APljXOh24lLWz1slXNNUTySSSFlUAl44ozgAdACJcffoi8Tboo2lpY6DnUiaeGJpUjYxp4ihwCwGAeBDd/MepGuw3JQZkDCpRlVGVHgYGQO3FeIx3k9Y8x641EodpRUEcMNNX1KwI8MsiFVzLJHGsYYnHWVRcgeoz8wVtbY7Xt2kNVV3iGlk4Rxwy1DQw85I2LqWY45ue+WT2M4xoibV24vBaneGnfwGYCd5opFMOX4dgKfXPr9fl3qdTXqkqasU0Rl5MzqkjREJIyHDBW8iR3+w4zg6r9NY6XcVKlwN6SteWNUklgeOoSN1YsRE2ML23E4GSFXyIzpzSWWOCsif3uSWKmlklhgIXETyZyc+Z6ZgB6BvXrRF5rtx09PcaekjV2D1JglmZGEaERs5+LGMgAf4+vWpdrvNHdCy0xlVxGsvCWMoxRs8WwfQ4P19d40vuFjpg81VVXF4bekz1csT8FQExsrkuewuCW8+j64611s+30tcEqwVPxyQLCsqwRoQADhjxAy3eSfLoYA0RR6XdMR/hSatiaCjpFeaGUAsZYUZkduOM5DIehnKsh9dd4t026Wpan41iSJKYn8SldQj+H4gUkjAJTsfaB0TjUKq2fZYLciRcaBIaV6eWpAUM8TLhubHz7Ctk+o1NqLBGzVs8UrmWpqve+JxjmIBCB9mFB+3RF7g3JQ1EXiRJVklI5EiNMwd0fPFgCPI8T54xjvGvDbqti4+KoI8EzMy07kRqCy4bA6bkpUL5k9AaWQ7dhn91pK+7ma5U9PAzQOUYGNA6jnGMclLMxyRjKr/V13o7Da1gqKGG5l3lQwfA8fONkkaTIAGAymQdYwMDrRE7o7nBVxzsoljaA4ljljKsnWfL16IPWuFluwuJnidTHUREMY2RkPhsTwbDAEZA7HoQdEVo/m9ek9XO81cpWSdCI2QceI4Y+jgdg+eTnXKx2CKz1M88cgZp4442VYUjUcOWCAo8zyOSc6Ik1FvQPPRipltzR1HimVaectJSKisxeRfRRx4k9YLD56bjc9uKjIqBMzqqwNCRI3JWZSAfQhWP6pHmMa9T262UW2pqC5TRpQGnaKeaZ1jHBgQcseh56W0FhttfbXNDcKSrglcBnhp4HikCArxYKME5JJOc5HoOtETM7jt/jRRj3k8zEpb3d8RtJgor9fCxBBwfLIzjIz5qdx0UcFJLHLj3oRNH4iNgq8qRjyHRzIB9/fWdQm2w1JHElvqpShnppKiOXiTKYyq8i2M54qvX9keXefM216SNaf3u6SrDA0MVOrcFC8Z45EXOOyWRV+v7e9ETKHcNFNBJNFHVyIpTgUp3bxeTcQVwO+/P5Ds4Heukd9oZLRJdA8opo2dGHhNzDq5QqFxktyGABnJ8s6XPtKFjM3vTcpWUt+RQLJxbl+UUAByfIk461Jptt09PY5LSJpDG07TrIERWSQyeKCABx6fsdemiLlS7phklqklpqlXjqGijhSBmlZVjRmYrjoAtj5HrGcjUf+UPZ/8A3HQfvRqVHt2SOpetS5Tiukd2abw1xhlRSoXHQ/JqR6gj10g/kl2z87n+Nf8A/dEV+0aNGiI1TfaFXQW2p2/VVVb7nCldIGm8HxcZglA+HB9dGjREpu+5KWW1UlbRX2SSBfHUsI5KZZZAFIBKKWBUZx8JU5OfTXmsuMNDcK5Z6mrpZamsglnVqlwFQ03WSgJ+krdJx7UZOOiaNES6/Xhpdp1y3e4VKrNaZ0ogjsPGlDSowfHn14Y+Lrs+verFFcZzf1pHrZhdvfyDShz4Pueejj6OeGG/rcvq0aNEXH2g10cLXGluFVVQpLbx7jHExCSyZYSBgPPzjHxdYPXeddaG41T7r9zmuLJWLWOrUq82Q04UlRj6A+Eo2R8WevLrRo0RcNwvJb99VV6p4/Elo7dRoyDGZI5ZKlCoJIx8fht+ppdWPVWC1XtKGoaOaAV0plQAFpRTRPz+3kSfv0aNETa8Vz2iWopXq6tqVpabMklS4MZcScssAX4kovS+pHkM6Ttf6uO00s09yqHlD1KwRCR42n4zlUw4yC3HiMSAg5GSO9GjRFcd0yx0U9sudcpNuo5Hao6z4RKEI5X1wcjrJ+LPpnVaN7eogrLjRVNKLY9ZGlVXU8ElOz4DowI5F8hhEvIAEg9dDINGiKZbamrnSGoa51lTBFRVVTCIm8MygSDw85+lhcqOXn5sM6X2q81M9W3gV8stM5oGAMryAO07CTDOAe1K5GAPkPPRo0RN9k3SSqudXSmrlrRHCGkmeRsq/Mrho2GFPR+gxX4T0Os3XRo0RGjRo0Rf/9k="/>
          <p:cNvSpPr>
            <a:spLocks noChangeAspect="1" noChangeArrowheads="1"/>
          </p:cNvSpPr>
          <p:nvPr/>
        </p:nvSpPr>
        <p:spPr bwMode="auto">
          <a:xfrm>
            <a:off x="155575" y="-174625"/>
            <a:ext cx="11430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6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3900"/>
          </a:p>
        </p:txBody>
      </p:sp>
      <p:sp>
        <p:nvSpPr>
          <p:cNvPr id="3094" name="AutoShape 18" descr="data:image/jpeg;base64,/9j/4AAQSkZJRgABAQAAAQABAAD/2wBDAAkGBwgHBgkIBwgKCgkLDRYPDQwMDRsUFRAWIB0iIiAdHx8kKDQsJCYxJx8fLT0tMTU3Ojo6Iys/RD84QzQ5Ojf/2wBDAQoKCg0MDRoPDxo3JR8lNzc3Nzc3Nzc3Nzc3Nzc3Nzc3Nzc3Nzc3Nzc3Nzc3Nzc3Nzc3Nzc3Nzc3Nzc3Nzc3Nzf/wAARCAA3AKkDASIAAhEBAxEB/8QAHAAAAgMBAQEBAAAAAAAAAAAAAAUEBgcDAgEI/8QARxAAAgEDBAADBAUGCwYHAAAAAQIDBAURAAYSIRMxQQcUIlEyYXGBlCM2dIKRkxUWFyRCUmJyobGyJjM0N1NWZHN1hJLB0f/EABoBAQADAQEBAAAAAAAAAAAAAAACAwQBBQb/xAAvEQABAwIEAwcDBQAAAAAAAAABAAIDBBEFEiExE2HRFEFRcZGxwSIygRU0QqHx/9oADAMBAAIRAxEAPwDcdZR7Y7ss9HR0sAlR4a08mzgEBGHofnrV9Yl7UjmoI/8AGP8A5Nr0cJ/ex+fwq5vsKR2Pau4r/RtV2pVkgWQxkvVcDyABPX3jUi47I3TbKGeurYlSnp4zJIy1fIhR59eutC9jY/2Ol745rJe/l0NV7e1JNb9uzzQ71rbkGZI2pXmjYOrEA5A78jr3RiEzqx0AygB1tj8fKz8NuQOWcNPKqljNLgd/TOrNU7H3XS0ElbNTsIYojK4Wpy4UDJ+EeZ+rX32a2L+HN0wmVM0lDipm+RYH8mv3sM/YpHrraoRdGvlYKmOH+CjCiwYbLcxnkSMeRyP/AI/XqeJ4maaURxAaC5v7Dn3rkUWYXK/NwmlIyJ5Mf3zqx2nZm57zb4q+3JG9NLngz1fEnBIPX2jUDdlmNg3HW20LxiR+cH1xN2v7Ox+rrUtrvJH7I+cNS1LIKefjUKe4jzb4vu89aK+sMUDJYbfURvzUY2AuIcs2ve1dy2KlFVcoJFp84aWKfxFT0GcdjPzxqDZLZdL7XGitbNJUCMy8Xm4DiCATk/WRrUNx3ansewai03C9RXi6VEMkSt0WfmTgkZOFUEdk+n3aqvsa/PR//T5f9ceq4a2Z1JJM5ou29jY2P4K6YxnAHeuH8ne8f+gn4warVyp661189BWyOlTTsFkVZSwBIB8/XojW07goxUXeY/x3nthIX+ZpLGvDofPvvz+/WJXOaaeuq5Kid6iXxXVpnOTJxPEMT65AGpYZVS1JJeRa2wBHvp6LkrAwaKw02yN11VHFWQU5eCWMSIwqhkqRkdZ+Wlm37PedxmUWcSTmJVZy03AANnHZP1HW5WCvipLJtunkwDV00ccZ/tCHlj9inS3b9rh2bT3SaTOK+7KsWfRZHVEA+oFjrzxjMtngtGb+OnOxVnAGmqx292q7WGqSluvKGZ08RVE/LK5x6H6tSbVtu/3e3PcaBGkpYywZzUBccfPonVj9tX5z0f6EP9basfsu/wCXVd/5tR/lrbLXyMoGVAAzEjy7+igIwZC3wWPCpkKB/Hk4kZyXI61ZrXsndd0pVqaameKJxlDU1BjLD5gdn9oGlexKWGu3LYqapUNC86llPkeKlgP2qNaT7VtwXWhulqtFrrHokqsGWZAM9uFHfoBkk4x6djV9bUyMqG08IFyL3OwA/wAXGMBaXOVDvu1Nx2CkFXdE40/IJ4kVTzAJ8sjo60f2Kuz7crC7MxFYfpHP9BdVzeO27/QbUnrK7djXS3o8TGnaHIcmRVUhyxIwTn7tWH2J/m3W/pp/0LrzK6fj4c5xIP1WuAR7qyNuWW3JaJo0aNfLrWjWI+1H/iT+mP8A5NrbtZnu3bs11rJvEoaiVFmZ0KBh55Gevt1roZ2wVDZX7BQkaXNsEk2Jvi1be249uroqppmmkflFGGXDYx3kaziCIRogKrzC4JA1dKrZlen+4tFYf1GOoDbSvI8rLXfum19BDi1DC972B136nbrzWcwyEAG2isWyN4WHa+25oMVMl1mLSyYhPEvjCLy+QAH+J1V7Puu90N1o62outfOscyvNE9S7I6k/GOJOPInHyONfW2pf/wCjZa/9y2uL7V3IPo2Sv/cHVTcRw8Oe4tcS/e4B9NV0xy6ck89o+47NuaShq7WtStTCGjl8WLiGjPY9fMH/AAJ1Jo95WyD2cz7caOp99emmiVggKZctjvPl38tVN9r7pHa2Ov8Aw51xfbW7h9GwXH8PqP6hh/CZFZ1mm426pw5bk6aqKiKn0FVfsGNWX2f32k25uFrhXrK0JpXhxEnJuTMhHXy+E6r525vL02/cfw+vP8XN6+lguH4bWqbG6OaMxuDrHy6qIge03C0m7bj9nd4rpK25WitmqZAA8nF1zgYHQcDy1QL09BLdKt7PE8NvZh7vG+eSrxGc5JPnn19dRf4ub19bBcPw2vS7c3nnvb9x/D6opsUoqf7C8jwJuPS666F7t7K7XXe9LLatrw29aham0zwyTF0AVlVCrBTn1yR9+mO6faJb7pU2cUUdWtNS1yVNT4kYBZV8gBnvs5+7Weptrd5+lYbgP/b67JtjdJ+lY6/8OdU9swy7Tldpfw7/AM+ilkl8QnPtD3FR7mvFPWW9Zkijp/DYTKAc8ifn9em+y96WyxbUqbTWJVNUSvKytHGCuGHXedVVNrbkP0rJX/uDrsu1L/8A0rLX/uDqx2I4e+BtOQ7KPLrzXBFIHZtLpNQTTUMlLPTvwqKdldHHoy9j7taTU732ruaihh3faJ1ni8pIcsATjPFlIYA47H1euqqm070fOy137ptTKXZtxY/lrPWgf3GGrKnFKCocHODg4bEaEf2jYpG7WTjde8dvVWy229YoKtUAhSHxEIVFSRW7LHJ6U6sPsT/Nut/TT/oXVdpNhxSEePaqwZIz8ci//etR29t+3bdpJKW1RPFDJJ4jB5GclsAebEn0GsFTWUnZDBBmuTfVTYx+fM5NdGjRrxVeqjtzdjXO3QXCrmt6RyU6SyU8Ds8sJYgAMPqJwdNajcdBBUS0/wDOJZ4pWieOGBnIZUSQ+Q8uMinP3efWin2/DT7ZgsUc0oigp0hSbrmOGOLeWM5APljXOh24lLWz1slXNNUTySSSFlUAl44ozgAdACJcffoi8Tboo2lpY6DnUiaeGJpUjYxp4ihwCwGAeBDd/MepGuw3JQZkDCpRlVGVHgYGQO3FeIx3k9Y8x641EodpRUEcMNNX1KwI8MsiFVzLJHGsYYnHWVRcgeoz8wVtbY7Xt2kNVV3iGlk4Rxwy1DQw85I2LqWY45ue+WT2M4xoibV24vBaneGnfwGYCd5opFMOX4dgKfXPr9fl3qdTXqkqasU0Rl5MzqkjREJIyHDBW8iR3+w4zg6r9NY6XcVKlwN6SteWNUklgeOoSN1YsRE2ML23E4GSFXyIzpzSWWOCsif3uSWKmlklhgIXETyZyc+Z6ZgB6BvXrRF5rtx09PcaekjV2D1JglmZGEaERs5+LGMgAf4+vWpdrvNHdCy0xlVxGsvCWMoxRs8WwfQ4P19d40vuFjpg81VVXF4bekz1csT8FQExsrkuewuCW8+j64611s+30tcEqwVPxyQLCsqwRoQADhjxAy3eSfLoYA0RR6XdMR/hSatiaCjpFeaGUAsZYUZkduOM5DIehnKsh9dd4t026Wpan41iSJKYn8SldQj+H4gUkjAJTsfaB0TjUKq2fZYLciRcaBIaV6eWpAUM8TLhubHz7Ctk+o1NqLBGzVs8UrmWpqve+JxjmIBCB9mFB+3RF7g3JQ1EXiRJVklI5EiNMwd0fPFgCPI8T54xjvGvDbqti4+KoI8EzMy07kRqCy4bA6bkpUL5k9AaWQ7dhn91pK+7ma5U9PAzQOUYGNA6jnGMclLMxyRjKr/V13o7Da1gqKGG5l3lQwfA8fONkkaTIAGAymQdYwMDrRE7o7nBVxzsoljaA4ljljKsnWfL16IPWuFluwuJnidTHUREMY2RkPhsTwbDAEZA7HoQdEVo/m9ek9XO81cpWSdCI2QceI4Y+jgdg+eTnXKx2CKz1M88cgZp4442VYUjUcOWCAo8zyOSc6Ik1FvQPPRipltzR1HimVaectJSKisxeRfRRx4k9YLD56bjc9uKjIqBMzqqwNCRI3JWZSAfQhWP6pHmMa9T262UW2pqC5TRpQGnaKeaZ1jHBgQcseh56W0FhttfbXNDcKSrglcBnhp4HikCArxYKME5JJOc5HoOtETM7jt/jRRj3k8zEpb3d8RtJgor9fCxBBwfLIzjIz5qdx0UcFJLHLj3oRNH4iNgq8qRjyHRzIB9/fWdQm2w1JHElvqpShnppKiOXiTKYyq8i2M54qvX9keXefM216SNaf3u6SrDA0MVOrcFC8Z45EXOOyWRV+v7e9ETKHcNFNBJNFHVyIpTgUp3bxeTcQVwO+/P5Ds4Heukd9oZLRJdA8opo2dGHhNzDq5QqFxktyGABnJ8s6XPtKFjM3vTcpWUt+RQLJxbl+UUAByfIk461Jptt09PY5LSJpDG07TrIERWSQyeKCABx6fsdemiLlS7phklqklpqlXjqGijhSBmlZVjRmYrjoAtj5HrGcjUf+UPZ/8A3HQfvRqVHt2SOpetS5Tiukd2abw1xhlRSoXHQ/JqR6gj10g/kl2z87n+Nf8A/dEV+0aNGiI1TfaFXQW2p2/VVVb7nCldIGm8HxcZglA+HB9dGjREpu+5KWW1UlbRX2SSBfHUsI5KZZZAFIBKKWBUZx8JU5OfTXmsuMNDcK5Z6mrpZamsglnVqlwFQ03WSgJ+krdJx7UZOOiaNES6/Xhpdp1y3e4VKrNaZ0ogjsPGlDSowfHn14Y+Lrs+verFFcZzf1pHrZhdvfyDShz4Pueejj6OeGG/rcvq0aNEXH2g10cLXGluFVVQpLbx7jHExCSyZYSBgPPzjHxdYPXeddaG41T7r9zmuLJWLWOrUq82Q04UlRj6A+Eo2R8WevLrRo0RcNwvJb99VV6p4/Elo7dRoyDGZI5ZKlCoJIx8fht+ppdWPVWC1XtKGoaOaAV0plQAFpRTRPz+3kSfv0aNETa8Vz2iWopXq6tqVpabMklS4MZcScssAX4kovS+pHkM6Ttf6uO00s09yqHlD1KwRCR42n4zlUw4yC3HiMSAg5GSO9GjRFcd0yx0U9sudcpNuo5Hao6z4RKEI5X1wcjrJ+LPpnVaN7eogrLjRVNKLY9ZGlVXU8ElOz4DowI5F8hhEvIAEg9dDINGiKZbamrnSGoa51lTBFRVVTCIm8MygSDw85+lhcqOXn5sM6X2q81M9W3gV8stM5oGAMryAO07CTDOAe1K5GAPkPPRo0RN9k3SSqudXSmrlrRHCGkmeRsq/Mrho2GFPR+gxX4T0Os3XRo0RGjRo0Rf/9k="/>
          <p:cNvSpPr>
            <a:spLocks noChangeAspect="1" noChangeArrowheads="1"/>
          </p:cNvSpPr>
          <p:nvPr/>
        </p:nvSpPr>
        <p:spPr bwMode="auto">
          <a:xfrm>
            <a:off x="307975" y="-22225"/>
            <a:ext cx="11430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6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3900"/>
          </a:p>
        </p:txBody>
      </p:sp>
      <p:sp>
        <p:nvSpPr>
          <p:cNvPr id="3" name="Retângulo 2"/>
          <p:cNvSpPr/>
          <p:nvPr/>
        </p:nvSpPr>
        <p:spPr>
          <a:xfrm>
            <a:off x="727075" y="1081088"/>
            <a:ext cx="8850313" cy="53276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3096" name="Text Box 50"/>
          <p:cNvSpPr txBox="1">
            <a:spLocks noChangeArrowheads="1"/>
          </p:cNvSpPr>
          <p:nvPr/>
        </p:nvSpPr>
        <p:spPr bwMode="auto">
          <a:xfrm>
            <a:off x="1138238" y="11896725"/>
            <a:ext cx="14358937" cy="148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762" tIns="48381" rIns="96762" bIns="48381">
            <a:spAutoFit/>
          </a:bodyPr>
          <a:lstStyle>
            <a:lvl1pPr>
              <a:spcBef>
                <a:spcPct val="20000"/>
              </a:spcBef>
              <a:buChar char="•"/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6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pt-BR" sz="3600"/>
              <a:t>	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endParaRPr lang="pt-BR" altLang="pt-BR" sz="3600"/>
          </a:p>
        </p:txBody>
      </p:sp>
      <p:sp>
        <p:nvSpPr>
          <p:cNvPr id="3097" name="Text Box 50"/>
          <p:cNvSpPr txBox="1">
            <a:spLocks noChangeArrowheads="1"/>
          </p:cNvSpPr>
          <p:nvPr/>
        </p:nvSpPr>
        <p:spPr bwMode="auto">
          <a:xfrm>
            <a:off x="727075" y="11593513"/>
            <a:ext cx="14922500" cy="148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762" tIns="48381" rIns="96762" bIns="48381">
            <a:spAutoFit/>
          </a:bodyPr>
          <a:lstStyle>
            <a:lvl1pPr>
              <a:spcBef>
                <a:spcPct val="20000"/>
              </a:spcBef>
              <a:buChar char="•"/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6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pt-BR" sz="3600"/>
              <a:t>	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endParaRPr lang="pt-BR" altLang="pt-BR" sz="3600"/>
          </a:p>
        </p:txBody>
      </p:sp>
      <p:sp>
        <p:nvSpPr>
          <p:cNvPr id="3098" name="Retângulo 44"/>
          <p:cNvSpPr>
            <a:spLocks noChangeArrowheads="1"/>
          </p:cNvSpPr>
          <p:nvPr/>
        </p:nvSpPr>
        <p:spPr bwMode="auto">
          <a:xfrm>
            <a:off x="8007350" y="4170363"/>
            <a:ext cx="1638935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6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3600" b="1" i="1"/>
              <a:t>Palavras-chave:</a:t>
            </a:r>
            <a:r>
              <a:rPr lang="pt-BR" altLang="pt-BR" sz="3600"/>
              <a:t> termo 1, termo 2, termo 3</a:t>
            </a:r>
            <a:endParaRPr lang="pt-BR" altLang="pt-BR" sz="3600" b="1" baseline="30000"/>
          </a:p>
        </p:txBody>
      </p:sp>
      <p:sp>
        <p:nvSpPr>
          <p:cNvPr id="33" name="Rectangle 69"/>
          <p:cNvSpPr>
            <a:spLocks noChangeArrowheads="1"/>
          </p:cNvSpPr>
          <p:nvPr/>
        </p:nvSpPr>
        <p:spPr bwMode="auto">
          <a:xfrm>
            <a:off x="16416338" y="28559125"/>
            <a:ext cx="15716250" cy="1344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226320" tIns="113164" rIns="226320" bIns="113164" anchor="ctr"/>
          <a:lstStyle/>
          <a:p>
            <a:pPr algn="ctr" defTabSz="1433513" eaLnBrk="1" hangingPunct="1">
              <a:defRPr/>
            </a:pPr>
            <a:r>
              <a:rPr lang="pt-BR" sz="3200" b="1" dirty="0">
                <a:solidFill>
                  <a:srgbClr val="48ABA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+mn-cs"/>
              </a:rPr>
              <a:t>Depoimentos (se houver)</a:t>
            </a:r>
          </a:p>
        </p:txBody>
      </p:sp>
      <p:sp>
        <p:nvSpPr>
          <p:cNvPr id="35" name="Rectangle 11"/>
          <p:cNvSpPr>
            <a:spLocks noChangeArrowheads="1"/>
          </p:cNvSpPr>
          <p:nvPr/>
        </p:nvSpPr>
        <p:spPr bwMode="auto">
          <a:xfrm>
            <a:off x="708025" y="18503900"/>
            <a:ext cx="15359063" cy="125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226320" tIns="113164" rIns="226320" bIns="113164" anchor="ctr"/>
          <a:lstStyle/>
          <a:p>
            <a:pPr algn="ctr" defTabSz="1433513" eaLnBrk="1" hangingPunct="1">
              <a:defRPr/>
            </a:pPr>
            <a:r>
              <a:rPr lang="pt-BR" sz="6000" b="1" dirty="0">
                <a:solidFill>
                  <a:srgbClr val="48ABA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+mn-cs"/>
              </a:rPr>
              <a:t>Objetivo da ação</a:t>
            </a:r>
          </a:p>
        </p:txBody>
      </p:sp>
      <p:pic>
        <p:nvPicPr>
          <p:cNvPr id="3101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75" y="1371600"/>
            <a:ext cx="9529763" cy="367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02" name="CaixaDeTexto 4"/>
          <p:cNvSpPr txBox="1">
            <a:spLocks noChangeArrowheads="1"/>
          </p:cNvSpPr>
          <p:nvPr/>
        </p:nvSpPr>
        <p:spPr bwMode="auto">
          <a:xfrm>
            <a:off x="13963650" y="40744775"/>
            <a:ext cx="447675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pt-BR" altLang="pt-BR" sz="6600" b="1">
                <a:latin typeface="Open Sans" panose="020B0606030504020204" pitchFamily="34" charset="0"/>
                <a:cs typeface="Open Sans" panose="020B0606030504020204" pitchFamily="34" charset="0"/>
              </a:rPr>
              <a:t>PROEX</a:t>
            </a:r>
          </a:p>
        </p:txBody>
      </p:sp>
      <p:pic>
        <p:nvPicPr>
          <p:cNvPr id="3103" name="Imagem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80850" y="40357425"/>
            <a:ext cx="7185025" cy="188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4" name="Imagem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1050" y="1008063"/>
            <a:ext cx="7256463" cy="415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1549</TotalTime>
  <Words>65</Words>
  <Application>Microsoft Office PowerPoint</Application>
  <PresentationFormat>Personalizar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Open Sans</vt:lpstr>
      <vt:lpstr>Design padrão</vt:lpstr>
      <vt:lpstr>Apresentação do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Rúbia</dc:creator>
  <cp:lastModifiedBy>Fernando Braga</cp:lastModifiedBy>
  <cp:revision>165</cp:revision>
  <cp:lastPrinted>2019-06-24T14:12:14Z</cp:lastPrinted>
  <dcterms:created xsi:type="dcterms:W3CDTF">2003-05-23T06:08:44Z</dcterms:created>
  <dcterms:modified xsi:type="dcterms:W3CDTF">2019-06-24T18:00:47Z</dcterms:modified>
</cp:coreProperties>
</file>