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1" d="100"/>
          <a:sy n="91" d="100"/>
        </p:scale>
        <p:origin x="-1314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81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05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524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96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7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04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89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57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10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47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796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71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18836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82996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633" y="662537"/>
            <a:ext cx="5624728" cy="5624728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B59EC8F4-9076-448C-9266-2EC39D22AD63}"/>
              </a:ext>
            </a:extLst>
          </p:cNvPr>
          <p:cNvSpPr txBox="1">
            <a:spLocks/>
          </p:cNvSpPr>
          <p:nvPr/>
        </p:nvSpPr>
        <p:spPr>
          <a:xfrm>
            <a:off x="403646" y="595089"/>
            <a:ext cx="6417568" cy="9919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Sistema </a:t>
            </a:r>
            <a:r>
              <a:rPr lang="en-US" b="1" dirty="0" err="1" smtClean="0">
                <a:solidFill>
                  <a:schemeClr val="accent4"/>
                </a:solidFill>
              </a:rPr>
              <a:t>Internacionalização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="" xmlns:a16="http://schemas.microsoft.com/office/drawing/2014/main" id="{A2B847AA-CF07-4697-9E07-98F115DE1F55}"/>
              </a:ext>
            </a:extLst>
          </p:cNvPr>
          <p:cNvSpPr txBox="1">
            <a:spLocks/>
          </p:cNvSpPr>
          <p:nvPr/>
        </p:nvSpPr>
        <p:spPr>
          <a:xfrm>
            <a:off x="446210" y="1481965"/>
            <a:ext cx="5774864" cy="5023945"/>
          </a:xfrm>
          <a:prstGeom prst="rect">
            <a:avLst/>
          </a:prstGeom>
        </p:spPr>
        <p:txBody>
          <a:bodyPr anchor="t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pt-BR" sz="2600" dirty="0" smtClean="0"/>
              <a:t>• </a:t>
            </a:r>
            <a:r>
              <a:rPr lang="pt-BR" sz="2900" dirty="0" smtClean="0"/>
              <a:t>23/8 – 14h </a:t>
            </a:r>
            <a:r>
              <a:rPr lang="pt-BR" sz="3500" b="1" dirty="0" smtClean="0"/>
              <a:t>|</a:t>
            </a:r>
            <a:r>
              <a:rPr lang="pt-BR" sz="3500" dirty="0" smtClean="0"/>
              <a:t> </a:t>
            </a:r>
            <a:r>
              <a:rPr lang="pt-BR" sz="3500" b="1" dirty="0" smtClean="0"/>
              <a:t>Mesa-redonda Indústria 4.0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BR" sz="2600" b="1" dirty="0" smtClean="0"/>
              <a:t>Victor </a:t>
            </a:r>
            <a:r>
              <a:rPr lang="pt-BR" sz="2600" b="1" dirty="0" err="1" smtClean="0"/>
              <a:t>Sterzik</a:t>
            </a:r>
            <a:r>
              <a:rPr lang="pt-BR" sz="2600" b="1" dirty="0" smtClean="0"/>
              <a:t> </a:t>
            </a:r>
            <a:r>
              <a:rPr lang="pt-BR" sz="2600" dirty="0" smtClean="0"/>
              <a:t>- Consul da Alemanha em Minas Gerais</a:t>
            </a:r>
            <a:br>
              <a:rPr lang="pt-BR" sz="2600" dirty="0" smtClean="0"/>
            </a:br>
            <a:r>
              <a:rPr lang="pt-BR" sz="2600" b="1" dirty="0" smtClean="0"/>
              <a:t>Tatiana Delgado </a:t>
            </a:r>
            <a:r>
              <a:rPr lang="pt-BR" sz="2600" dirty="0" smtClean="0"/>
              <a:t>- Internacional Canadá SP </a:t>
            </a:r>
            <a:br>
              <a:rPr lang="pt-BR" sz="2600" dirty="0" smtClean="0"/>
            </a:br>
            <a:r>
              <a:rPr lang="pt-BR" sz="2600" b="1" dirty="0" smtClean="0"/>
              <a:t>Flávia </a:t>
            </a:r>
            <a:r>
              <a:rPr lang="pt-BR" sz="2600" b="1" dirty="0" err="1" smtClean="0"/>
              <a:t>Consoni</a:t>
            </a:r>
            <a:r>
              <a:rPr lang="pt-BR" sz="2600" b="1" dirty="0" smtClean="0"/>
              <a:t> de Mello</a:t>
            </a:r>
            <a:r>
              <a:rPr lang="pt-BR" sz="2600" dirty="0" smtClean="0"/>
              <a:t> - Unicamp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900" dirty="0" smtClean="0"/>
              <a:t>                       </a:t>
            </a:r>
            <a:r>
              <a:rPr lang="pt-BR" sz="2600" dirty="0" smtClean="0"/>
              <a:t>19h </a:t>
            </a:r>
            <a:r>
              <a:rPr lang="pt-BR" sz="3500" b="1" dirty="0"/>
              <a:t>|</a:t>
            </a:r>
            <a:r>
              <a:rPr lang="pt-BR" sz="2600" dirty="0"/>
              <a:t> </a:t>
            </a:r>
            <a:r>
              <a:rPr lang="pt-BR" sz="3500" b="1" dirty="0" smtClean="0"/>
              <a:t>Palestra </a:t>
            </a:r>
            <a:r>
              <a:rPr lang="pt-BR" sz="3500" b="1" dirty="0" smtClean="0"/>
              <a:t>Oportunidades de Estudo na França: ensino superior francês e intercâmbio cultural na França</a:t>
            </a:r>
            <a:endParaRPr lang="pt-BR" sz="3500" b="1" dirty="0"/>
          </a:p>
          <a:p>
            <a:pPr marL="0" indent="0">
              <a:lnSpc>
                <a:spcPct val="120000"/>
              </a:lnSpc>
              <a:buNone/>
            </a:pPr>
            <a:r>
              <a:rPr lang="pt-BR" sz="2600" b="1" dirty="0" smtClean="0"/>
              <a:t>Renan de Oliveira </a:t>
            </a:r>
            <a:r>
              <a:rPr lang="pt-BR" sz="2600" dirty="0"/>
              <a:t>-  </a:t>
            </a:r>
            <a:r>
              <a:rPr lang="pt-BR" sz="2600" dirty="0" smtClean="0"/>
              <a:t>Embaixada de França em Minas Gerais </a:t>
            </a:r>
            <a:endParaRPr lang="pt-BR" sz="2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pt-BR" sz="2600" dirty="0" smtClean="0"/>
              <a:t>• 24/8 </a:t>
            </a:r>
            <a:r>
              <a:rPr lang="pt-BR" sz="2600" dirty="0"/>
              <a:t>– </a:t>
            </a:r>
            <a:r>
              <a:rPr lang="pt-BR" sz="2600" dirty="0" smtClean="0"/>
              <a:t>8h30  </a:t>
            </a:r>
            <a:r>
              <a:rPr lang="pt-BR" sz="3100" b="1" dirty="0" smtClean="0"/>
              <a:t>| </a:t>
            </a:r>
            <a:r>
              <a:rPr lang="pt-BR" sz="3500" b="1" dirty="0" smtClean="0"/>
              <a:t>Relatos de Experiência Internacionalização </a:t>
            </a:r>
            <a:r>
              <a:rPr lang="pt-BR" sz="3500" b="1" dirty="0"/>
              <a:t>no </a:t>
            </a:r>
            <a:r>
              <a:rPr lang="pt-BR" sz="3500" b="1" dirty="0" smtClean="0"/>
              <a:t>IFMG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BR" sz="2600" dirty="0" smtClean="0"/>
              <a:t>Experiências e depoimentos de alunos em mobilidade, apresentação dos resultados das pesquisa desenvolvida no exterior. </a:t>
            </a:r>
            <a:r>
              <a:rPr lang="pt-BR" sz="2600" b="1" dirty="0" smtClean="0"/>
              <a:t>Participação: </a:t>
            </a:r>
            <a:r>
              <a:rPr lang="pt-BR" sz="2600" b="1" dirty="0" err="1" smtClean="0"/>
              <a:t>Intercambistas</a:t>
            </a:r>
            <a:r>
              <a:rPr lang="pt-BR" sz="2600" b="1" dirty="0" smtClean="0"/>
              <a:t> do Programa Internacionaliza </a:t>
            </a:r>
            <a:r>
              <a:rPr lang="pt-BR" sz="2600" b="1" dirty="0" smtClean="0"/>
              <a:t>IFMG</a:t>
            </a:r>
            <a:endParaRPr lang="pt-BR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154645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19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Tema do Office</vt:lpstr>
      <vt:lpstr>Modelo de apresentação personalizado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 SILVA ARAUJO</dc:creator>
  <cp:lastModifiedBy>VIRGINIA GRAZIELA FONSECA BARBOSA</cp:lastModifiedBy>
  <cp:revision>33</cp:revision>
  <dcterms:created xsi:type="dcterms:W3CDTF">2018-06-27T16:50:50Z</dcterms:created>
  <dcterms:modified xsi:type="dcterms:W3CDTF">2018-08-08T13:44:27Z</dcterms:modified>
</cp:coreProperties>
</file>