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5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1" d="100"/>
          <a:sy n="91" d="100"/>
        </p:scale>
        <p:origin x="-1314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81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05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524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96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7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04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89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57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10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47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796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67057-F2F7-4012-8233-57ADE284096E}" type="datetimeFigureOut">
              <a:rPr lang="pt-BR" smtClean="0"/>
              <a:t>09/08/2018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A95446-F558-4CDC-A747-1618E30FD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71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1883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82996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633" y="662537"/>
            <a:ext cx="5624728" cy="5624728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xmlns="" id="{D6E1D2E0-F6A4-4CB8-893B-6D7416A4BC2C}"/>
              </a:ext>
            </a:extLst>
          </p:cNvPr>
          <p:cNvSpPr txBox="1">
            <a:spLocks/>
          </p:cNvSpPr>
          <p:nvPr/>
        </p:nvSpPr>
        <p:spPr>
          <a:xfrm>
            <a:off x="1162213" y="864089"/>
            <a:ext cx="5314536" cy="654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Sistema </a:t>
            </a:r>
            <a:r>
              <a:rPr lang="pt-BR" b="1" dirty="0" smtClean="0">
                <a:solidFill>
                  <a:schemeClr val="accent4"/>
                </a:solidFill>
              </a:rPr>
              <a:t>Tech</a:t>
            </a:r>
            <a:endParaRPr lang="pt-BR" b="1" dirty="0">
              <a:solidFill>
                <a:schemeClr val="accent4"/>
              </a:solidFill>
            </a:endParaRP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xmlns="" id="{324DB225-D0C7-4E62-8294-0E88807985EB}"/>
              </a:ext>
            </a:extLst>
          </p:cNvPr>
          <p:cNvSpPr txBox="1">
            <a:spLocks/>
          </p:cNvSpPr>
          <p:nvPr/>
        </p:nvSpPr>
        <p:spPr>
          <a:xfrm>
            <a:off x="447676" y="2043849"/>
            <a:ext cx="5314543" cy="3375920"/>
          </a:xfrm>
          <a:prstGeom prst="rect">
            <a:avLst/>
          </a:prstGeom>
        </p:spPr>
        <p:txBody>
          <a:bodyPr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900" dirty="0" smtClean="0"/>
              <a:t>• 22/8 – </a:t>
            </a:r>
            <a:r>
              <a:rPr lang="pt-BR" sz="1900" dirty="0" smtClean="0"/>
              <a:t>9h </a:t>
            </a:r>
            <a:r>
              <a:rPr lang="pt-BR" sz="1900" dirty="0" smtClean="0"/>
              <a:t>às 18h </a:t>
            </a:r>
            <a:r>
              <a:rPr lang="pt-BR" sz="2400" b="1" dirty="0" smtClean="0"/>
              <a:t>| Mostra tecnológica de produtos e processos desenvolvidos no IFMG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1900" b="1" dirty="0" smtClean="0"/>
              <a:t></a:t>
            </a:r>
            <a:r>
              <a:rPr lang="pt-BR" sz="1900" dirty="0" smtClean="0"/>
              <a:t>• 23/8 – 8h às 10h </a:t>
            </a:r>
            <a:r>
              <a:rPr lang="pt-BR" sz="2200" b="1" dirty="0" smtClean="0"/>
              <a:t>| </a:t>
            </a:r>
            <a:r>
              <a:rPr lang="pt-BR" sz="2400" b="1" dirty="0" smtClean="0"/>
              <a:t>Google </a:t>
            </a:r>
            <a:r>
              <a:rPr lang="pt-BR" sz="2400" b="1" dirty="0" err="1"/>
              <a:t>C</a:t>
            </a:r>
            <a:r>
              <a:rPr lang="pt-BR" sz="2400" b="1" dirty="0" err="1" smtClean="0"/>
              <a:t>loud</a:t>
            </a:r>
            <a:endParaRPr lang="pt-BR" sz="2400" b="1" dirty="0" smtClean="0"/>
          </a:p>
          <a:p>
            <a:pPr marL="0" indent="0">
              <a:buNone/>
            </a:pPr>
            <a:r>
              <a:rPr lang="pt-BR" sz="1900" b="1" dirty="0" smtClean="0"/>
              <a:t>Lucas Leal </a:t>
            </a:r>
            <a:r>
              <a:rPr lang="pt-BR" sz="1900" dirty="0" smtClean="0"/>
              <a:t>– </a:t>
            </a:r>
            <a:r>
              <a:rPr lang="pt-BR" sz="1900" dirty="0" smtClean="0"/>
              <a:t>egresso </a:t>
            </a:r>
            <a:r>
              <a:rPr lang="pt-BR" sz="1900" dirty="0" smtClean="0"/>
              <a:t>do Campus Sabará</a:t>
            </a:r>
          </a:p>
          <a:p>
            <a:pPr marL="0" indent="0">
              <a:buNone/>
            </a:pPr>
            <a:endParaRPr lang="pt-BR" sz="1800" dirty="0" smtClean="0"/>
          </a:p>
          <a:p>
            <a:pPr marL="0" indent="0">
              <a:buNone/>
            </a:pPr>
            <a:r>
              <a:rPr lang="pt-BR" sz="1800"/>
              <a:t> </a:t>
            </a:r>
            <a:r>
              <a:rPr lang="pt-BR" sz="1800" smtClean="0"/>
              <a:t>               </a:t>
            </a:r>
            <a:r>
              <a:rPr lang="pt-BR" sz="1900"/>
              <a:t>9</a:t>
            </a:r>
            <a:r>
              <a:rPr lang="pt-BR" sz="1900" smtClean="0"/>
              <a:t>h </a:t>
            </a:r>
            <a:r>
              <a:rPr lang="pt-BR" sz="1900" dirty="0"/>
              <a:t>às 18h</a:t>
            </a:r>
            <a:r>
              <a:rPr lang="pt-BR" sz="1800" dirty="0"/>
              <a:t> </a:t>
            </a:r>
            <a:r>
              <a:rPr lang="pt-BR" sz="2400" b="1" dirty="0"/>
              <a:t>| Mostra tecnológica de produtos e processos desenvolvidos no IFMG</a:t>
            </a:r>
          </a:p>
        </p:txBody>
      </p:sp>
    </p:spTree>
    <p:extLst>
      <p:ext uri="{BB962C8B-B14F-4D97-AF65-F5344CB8AC3E}">
        <p14:creationId xmlns:p14="http://schemas.microsoft.com/office/powerpoint/2010/main" val="269850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49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Tema do Office</vt:lpstr>
      <vt:lpstr>Modelo de apresentação personalizado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 SILVA ARAUJO</dc:creator>
  <cp:lastModifiedBy>VIRGINIA GRAZIELA FONSECA BARBOSA</cp:lastModifiedBy>
  <cp:revision>31</cp:revision>
  <dcterms:created xsi:type="dcterms:W3CDTF">2018-06-27T16:50:50Z</dcterms:created>
  <dcterms:modified xsi:type="dcterms:W3CDTF">2018-08-09T17:50:44Z</dcterms:modified>
</cp:coreProperties>
</file>